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81" r:id="rId5"/>
    <p:sldId id="309" r:id="rId6"/>
    <p:sldId id="310" r:id="rId7"/>
    <p:sldId id="311" r:id="rId8"/>
    <p:sldId id="314" r:id="rId9"/>
    <p:sldId id="313" r:id="rId10"/>
    <p:sldId id="312" r:id="rId11"/>
    <p:sldId id="315" r:id="rId12"/>
    <p:sldId id="316" r:id="rId13"/>
    <p:sldId id="317" r:id="rId14"/>
    <p:sldId id="318" r:id="rId15"/>
    <p:sldId id="289" r:id="rId16"/>
    <p:sldId id="297" r:id="rId17"/>
    <p:sldId id="290" r:id="rId18"/>
    <p:sldId id="287" r:id="rId19"/>
    <p:sldId id="319" r:id="rId20"/>
    <p:sldId id="320" r:id="rId21"/>
    <p:sldId id="272" r:id="rId22"/>
    <p:sldId id="301" r:id="rId23"/>
    <p:sldId id="32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101" d="100"/>
          <a:sy n="101" d="100"/>
        </p:scale>
        <p:origin x="252" y="1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6B888-4C22-C548-5EA0-E25563EF6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49CCE-8407-DFA1-532A-D81454847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D126E-42BC-D5DD-3C25-6CE628011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2CDCD-43C6-66D4-17EB-A435FA70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A86D8-88AC-83F5-8E66-4E15ABDAC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3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D396-0450-E08A-DC4A-24273A27D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4E90E-13E1-69EE-7FEE-CE1187366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32BC3-4F04-5E8F-336F-6608AC7C8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1884F-D949-6AD8-9AF1-CBD36129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7E916-A053-1CAB-A08A-12F0F0B7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43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2DEB8B-B4D7-833C-C0A2-BE2E593AE1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4D827-8356-FA98-C34E-3BFCCCD63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6E74F-2558-4E12-8AD3-2832D581F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7F8B3-8C26-73F7-6213-D83F91A46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B16FF-C800-8E49-9031-A35264F7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86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ECE93-46B0-AE40-F888-8DBCA5CC0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6E9B7-9D01-AFA9-EF03-5AF7DBF32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17968-A3CB-B210-069B-3DF4FEA14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34187-0BEC-5860-80CB-2518DC014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94FD3-DFB6-3CCA-3604-5230F31C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6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6A24-0ED8-DCD7-60BD-211646EC0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8D96B-FCB8-1F89-C45F-F69660722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DB625-ACDE-7DC6-56A5-1EA657E8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6B88B-4268-34B2-BEE5-51B24EFB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979F9-1D49-B707-7E12-44FA4AF7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2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9C9AB-BCE6-8EB2-4DCB-CFAD3BDC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A572-8C3F-B7D4-52E1-179EC6ACD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1A5E0-55FC-C679-083E-9E3E68033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970E0-DB68-A48F-74BB-45F95466B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1125B-6F26-6D8C-3672-D608F3CF1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BA78C-C4AB-D6CF-DCF3-AA4CD08B3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31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34B0-065A-D804-A176-9B28BFE2E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1C02B-1411-0D06-1B96-314F77FB8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75288-8F4B-8E98-FBCE-AE748CC75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A203D7-19DE-1214-C8C2-AB19A9DB1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EA4C73-F7D9-0EF7-5727-C2BFDE476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BF30C4-C1C6-F306-7C56-CB542798E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91B62-CB41-7C9F-79D5-D3D25E39D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B5FFD-A7A9-E779-0AE3-8310F1C9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39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9C31-20D6-7CD7-E512-A690E59D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D39373-9B7D-82AA-D17A-B9FEEA59C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20767-CF08-3B83-C0A8-352277FF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B60465-664A-F019-90A2-D6DD312C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17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CF671-2F1D-C08C-A065-7FC4F2E12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495C4-41E9-FEF2-96DF-91170ACBD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97D15-1291-15EA-90F8-373EF534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9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66C1-416E-8002-2445-6968F2CD0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37085-FAB1-280F-44D3-3943F9E93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D7586-F4B2-636A-9CBB-23B6F04AC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48DB0-C32A-C3E8-4E60-5E2C0A369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156A2-A3C8-FF4E-F134-0648B87D5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9474E-B8EC-7D03-A687-1F463A82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5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EE1C-3F4E-C0E0-E4DF-84FACB676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617D32-EE70-CE4B-1A4C-4C4714524A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ED597-37A1-48B3-D5D5-E780C09F8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32166-4942-11EF-D20B-2FDBE444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F2839F-7B42-C8F5-2A00-B1983FFB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D00A8-8A6C-CB38-426B-A918BEA11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2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9ABADF-2684-04AC-A1B7-57759C7C3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BCB57-4A2D-0FEB-86EC-6A39A9CA6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A3EB1-6325-0CF6-45D0-8CA4322C2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00F93-D7AE-4B70-9462-8C1342A244A6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75A0C-1349-C758-B8CC-9F7028420C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BDE24-7D53-0395-1C76-FD9D985EBF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08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52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0.png"/><Relationship Id="rId5" Type="http://schemas.microsoft.com/office/2007/relationships/media" Target="../media/media3.mp4"/><Relationship Id="rId10" Type="http://schemas.openxmlformats.org/officeDocument/2006/relationships/image" Target="../media/image49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10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1" Type="http://schemas.openxmlformats.org/officeDocument/2006/relationships/image" Target="../media/image650.png"/><Relationship Id="rId5" Type="http://schemas.openxmlformats.org/officeDocument/2006/relationships/image" Target="../media/image79.png"/><Relationship Id="rId10" Type="http://schemas.openxmlformats.org/officeDocument/2006/relationships/image" Target="../media/image640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3.png"/><Relationship Id="rId7" Type="http://schemas.openxmlformats.org/officeDocument/2006/relationships/image" Target="../media/image8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6.png"/><Relationship Id="rId4" Type="http://schemas.openxmlformats.org/officeDocument/2006/relationships/image" Target="../media/image85.png"/><Relationship Id="rId9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920.png"/><Relationship Id="rId18" Type="http://schemas.openxmlformats.org/officeDocument/2006/relationships/image" Target="../media/image970.png"/><Relationship Id="rId3" Type="http://schemas.openxmlformats.org/officeDocument/2006/relationships/image" Target="../media/image820.png"/><Relationship Id="rId7" Type="http://schemas.openxmlformats.org/officeDocument/2006/relationships/image" Target="../media/image860.png"/><Relationship Id="rId12" Type="http://schemas.openxmlformats.org/officeDocument/2006/relationships/image" Target="../media/image910.png"/><Relationship Id="rId17" Type="http://schemas.openxmlformats.org/officeDocument/2006/relationships/image" Target="../media/image960.png"/><Relationship Id="rId2" Type="http://schemas.openxmlformats.org/officeDocument/2006/relationships/image" Target="../media/image64.png"/><Relationship Id="rId16" Type="http://schemas.openxmlformats.org/officeDocument/2006/relationships/image" Target="../media/image950.png"/><Relationship Id="rId20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900.png"/><Relationship Id="rId5" Type="http://schemas.openxmlformats.org/officeDocument/2006/relationships/image" Target="../media/image840.png"/><Relationship Id="rId15" Type="http://schemas.openxmlformats.org/officeDocument/2006/relationships/image" Target="../media/image940.png"/><Relationship Id="rId10" Type="http://schemas.openxmlformats.org/officeDocument/2006/relationships/image" Target="../media/image890.png"/><Relationship Id="rId19" Type="http://schemas.openxmlformats.org/officeDocument/2006/relationships/image" Target="../media/image980.png"/><Relationship Id="rId4" Type="http://schemas.openxmlformats.org/officeDocument/2006/relationships/image" Target="../media/image830.png"/><Relationship Id="rId9" Type="http://schemas.openxmlformats.org/officeDocument/2006/relationships/image" Target="../media/image880.png"/><Relationship Id="rId14" Type="http://schemas.openxmlformats.org/officeDocument/2006/relationships/image" Target="../media/image9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920.png"/><Relationship Id="rId18" Type="http://schemas.openxmlformats.org/officeDocument/2006/relationships/image" Target="../media/image138.png"/><Relationship Id="rId3" Type="http://schemas.openxmlformats.org/officeDocument/2006/relationships/image" Target="../media/image820.png"/><Relationship Id="rId21" Type="http://schemas.openxmlformats.org/officeDocument/2006/relationships/image" Target="../media/image140.png"/><Relationship Id="rId7" Type="http://schemas.openxmlformats.org/officeDocument/2006/relationships/image" Target="../media/image860.png"/><Relationship Id="rId12" Type="http://schemas.openxmlformats.org/officeDocument/2006/relationships/image" Target="../media/image910.png"/><Relationship Id="rId17" Type="http://schemas.openxmlformats.org/officeDocument/2006/relationships/image" Target="../media/image137.png"/><Relationship Id="rId2" Type="http://schemas.openxmlformats.org/officeDocument/2006/relationships/image" Target="../media/image98.png"/><Relationship Id="rId16" Type="http://schemas.openxmlformats.org/officeDocument/2006/relationships/image" Target="../media/image136.png"/><Relationship Id="rId20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900.png"/><Relationship Id="rId24" Type="http://schemas.openxmlformats.org/officeDocument/2006/relationships/image" Target="../media/image141.png"/><Relationship Id="rId5" Type="http://schemas.openxmlformats.org/officeDocument/2006/relationships/image" Target="../media/image840.png"/><Relationship Id="rId15" Type="http://schemas.openxmlformats.org/officeDocument/2006/relationships/image" Target="../media/image135.png"/><Relationship Id="rId23" Type="http://schemas.openxmlformats.org/officeDocument/2006/relationships/image" Target="../media/image1030.png"/><Relationship Id="rId10" Type="http://schemas.openxmlformats.org/officeDocument/2006/relationships/image" Target="../media/image890.png"/><Relationship Id="rId19" Type="http://schemas.openxmlformats.org/officeDocument/2006/relationships/image" Target="../media/image139.png"/><Relationship Id="rId4" Type="http://schemas.openxmlformats.org/officeDocument/2006/relationships/image" Target="../media/image830.png"/><Relationship Id="rId9" Type="http://schemas.openxmlformats.org/officeDocument/2006/relationships/image" Target="../media/image880.png"/><Relationship Id="rId14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5.png"/><Relationship Id="rId5" Type="http://schemas.openxmlformats.org/officeDocument/2006/relationships/image" Target="../media/image13.png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31D107A-133B-C033-9733-310BB2072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195" y="334037"/>
            <a:ext cx="4223857" cy="3167893"/>
          </a:xfrm>
          <a:prstGeom prst="rect">
            <a:avLst/>
          </a:prstGeom>
        </p:spPr>
      </p:pic>
      <p:pic>
        <p:nvPicPr>
          <p:cNvPr id="7" name="Picture 6" descr="A metal object with a nut&#10;&#10;Description automatically generated">
            <a:extLst>
              <a:ext uri="{FF2B5EF4-FFF2-40B4-BE49-F238E27FC236}">
                <a16:creationId xmlns:a16="http://schemas.microsoft.com/office/drawing/2014/main" id="{A4C8D1DE-F4CB-A8B1-EBD4-B54D896667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928596" y="855378"/>
            <a:ext cx="2833617" cy="21252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2AB6E1-3FD6-3738-D7FC-CE66D25D4B0E}"/>
              </a:ext>
            </a:extLst>
          </p:cNvPr>
          <p:cNvSpPr txBox="1"/>
          <p:nvPr/>
        </p:nvSpPr>
        <p:spPr>
          <a:xfrm>
            <a:off x="4668701" y="773811"/>
            <a:ext cx="1754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Material Testing </a:t>
            </a:r>
          </a:p>
          <a:p>
            <a:r>
              <a:rPr lang="en-US" dirty="0"/>
              <a:t>Machine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7C965A-A6C8-7E45-911C-6DF1F91F8B84}"/>
              </a:ext>
            </a:extLst>
          </p:cNvPr>
          <p:cNvCxnSpPr>
            <a:cxnSpLocks/>
          </p:cNvCxnSpPr>
          <p:nvPr/>
        </p:nvCxnSpPr>
        <p:spPr>
          <a:xfrm flipH="1">
            <a:off x="3866221" y="1037473"/>
            <a:ext cx="83762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F0EFEAD-7A45-8C9F-42A9-F6550CBDAE91}"/>
              </a:ext>
            </a:extLst>
          </p:cNvPr>
          <p:cNvSpPr txBox="1"/>
          <p:nvPr/>
        </p:nvSpPr>
        <p:spPr>
          <a:xfrm>
            <a:off x="4668701" y="2001111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K1875-G-086 </a:t>
            </a:r>
          </a:p>
          <a:p>
            <a:r>
              <a:rPr lang="en-US" dirty="0"/>
              <a:t>2 units of 2U2D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9907C8-B346-C804-36CA-F9C48C3A07C8}"/>
              </a:ext>
            </a:extLst>
          </p:cNvPr>
          <p:cNvCxnSpPr>
            <a:cxnSpLocks/>
          </p:cNvCxnSpPr>
          <p:nvPr/>
        </p:nvCxnSpPr>
        <p:spPr>
          <a:xfrm flipH="1">
            <a:off x="3518864" y="2324277"/>
            <a:ext cx="1149837" cy="148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C538F-4308-FA98-DAE5-262C250F0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801C83-7C50-7E1F-2A4F-EB85AAFB1E83}"/>
              </a:ext>
            </a:extLst>
          </p:cNvPr>
          <p:cNvCxnSpPr>
            <a:cxnSpLocks/>
          </p:cNvCxnSpPr>
          <p:nvPr/>
        </p:nvCxnSpPr>
        <p:spPr>
          <a:xfrm flipV="1">
            <a:off x="2120161" y="2026130"/>
            <a:ext cx="837622" cy="323166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6CB210-761C-9406-340C-0255A77ADB8A}"/>
              </a:ext>
            </a:extLst>
          </p:cNvPr>
          <p:cNvCxnSpPr>
            <a:cxnSpLocks/>
          </p:cNvCxnSpPr>
          <p:nvPr/>
        </p:nvCxnSpPr>
        <p:spPr>
          <a:xfrm>
            <a:off x="2120161" y="2349296"/>
            <a:ext cx="837622" cy="22696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FFC1CA6-4360-83D2-96E4-2A3CC0BFC34D}"/>
              </a:ext>
            </a:extLst>
          </p:cNvPr>
          <p:cNvSpPr txBox="1"/>
          <p:nvPr/>
        </p:nvSpPr>
        <p:spPr>
          <a:xfrm>
            <a:off x="1179110" y="2026130"/>
            <a:ext cx="973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Loading </a:t>
            </a:r>
          </a:p>
          <a:p>
            <a:r>
              <a:rPr lang="en-US" dirty="0"/>
              <a:t>plates</a:t>
            </a:r>
          </a:p>
        </p:txBody>
      </p:sp>
    </p:spTree>
    <p:extLst>
      <p:ext uri="{BB962C8B-B14F-4D97-AF65-F5344CB8AC3E}">
        <p14:creationId xmlns:p14="http://schemas.microsoft.com/office/powerpoint/2010/main" val="173536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0A662E8D-07DE-4B70-E709-D25E8484C70E}"/>
                  </a:ext>
                </a:extLst>
              </p:cNvPr>
              <p:cNvSpPr txBox="1"/>
              <p:nvPr/>
            </p:nvSpPr>
            <p:spPr>
              <a:xfrm>
                <a:off x="5097139" y="440369"/>
                <a:ext cx="1421415" cy="647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6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0A662E8D-07DE-4B70-E709-D25E8484C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39" y="440369"/>
                <a:ext cx="1421415" cy="647293"/>
              </a:xfrm>
              <a:prstGeom prst="rect">
                <a:avLst/>
              </a:prstGeom>
              <a:blipFill>
                <a:blip r:embed="rId2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BC17B7D-D925-E925-765F-657FBC60FBDB}"/>
              </a:ext>
            </a:extLst>
          </p:cNvPr>
          <p:cNvSpPr/>
          <p:nvPr/>
        </p:nvSpPr>
        <p:spPr>
          <a:xfrm>
            <a:off x="654455" y="2937632"/>
            <a:ext cx="1972554" cy="902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D73B3A-2340-AF28-CC88-1A81167E8974}"/>
              </a:ext>
            </a:extLst>
          </p:cNvPr>
          <p:cNvSpPr/>
          <p:nvPr/>
        </p:nvSpPr>
        <p:spPr>
          <a:xfrm>
            <a:off x="1394881" y="295320"/>
            <a:ext cx="504083" cy="265911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FCDB1F-7591-9540-C60E-300D5BC4F298}"/>
              </a:ext>
            </a:extLst>
          </p:cNvPr>
          <p:cNvCxnSpPr>
            <a:cxnSpLocks/>
          </p:cNvCxnSpPr>
          <p:nvPr/>
        </p:nvCxnSpPr>
        <p:spPr>
          <a:xfrm>
            <a:off x="670637" y="3846172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DB109B8-8EE0-EB7B-28C6-FB7E5059AE71}"/>
              </a:ext>
            </a:extLst>
          </p:cNvPr>
          <p:cNvSpPr/>
          <p:nvPr/>
        </p:nvSpPr>
        <p:spPr>
          <a:xfrm>
            <a:off x="670636" y="4288893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76140-0E0E-C0B9-0A9E-BF502EC84E0E}"/>
              </a:ext>
            </a:extLst>
          </p:cNvPr>
          <p:cNvSpPr/>
          <p:nvPr/>
        </p:nvSpPr>
        <p:spPr>
          <a:xfrm>
            <a:off x="1216302" y="4335628"/>
            <a:ext cx="858959" cy="1197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34779-0215-4B54-18CD-C0322A675A25}"/>
              </a:ext>
            </a:extLst>
          </p:cNvPr>
          <p:cNvSpPr/>
          <p:nvPr/>
        </p:nvSpPr>
        <p:spPr>
          <a:xfrm>
            <a:off x="670636" y="5533356"/>
            <a:ext cx="1960662" cy="50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D12B0F-83C8-B4B0-8C2E-6F7E637CDB1C}"/>
              </a:ext>
            </a:extLst>
          </p:cNvPr>
          <p:cNvCxnSpPr>
            <a:cxnSpLocks/>
          </p:cNvCxnSpPr>
          <p:nvPr/>
        </p:nvCxnSpPr>
        <p:spPr>
          <a:xfrm flipH="1">
            <a:off x="654455" y="556902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9F7745-6EB5-F107-B3B2-C1C09C3AF16B}"/>
              </a:ext>
            </a:extLst>
          </p:cNvPr>
          <p:cNvCxnSpPr/>
          <p:nvPr/>
        </p:nvCxnSpPr>
        <p:spPr>
          <a:xfrm flipH="1">
            <a:off x="809182" y="556902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655D17-C2BD-1BB4-7DEF-858B0C6F35AE}"/>
              </a:ext>
            </a:extLst>
          </p:cNvPr>
          <p:cNvCxnSpPr/>
          <p:nvPr/>
        </p:nvCxnSpPr>
        <p:spPr>
          <a:xfrm flipH="1">
            <a:off x="953240" y="556836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C3E108-C053-5604-C6AC-A04933E07C18}"/>
              </a:ext>
            </a:extLst>
          </p:cNvPr>
          <p:cNvCxnSpPr/>
          <p:nvPr/>
        </p:nvCxnSpPr>
        <p:spPr>
          <a:xfrm flipH="1">
            <a:off x="1115810" y="5571763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9B05E-4E79-209E-3197-94478B8B0CC6}"/>
              </a:ext>
            </a:extLst>
          </p:cNvPr>
          <p:cNvCxnSpPr/>
          <p:nvPr/>
        </p:nvCxnSpPr>
        <p:spPr>
          <a:xfrm flipH="1">
            <a:off x="1261080" y="556836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80060F-C499-2486-ECBC-9314DB08D03A}"/>
              </a:ext>
            </a:extLst>
          </p:cNvPr>
          <p:cNvCxnSpPr/>
          <p:nvPr/>
        </p:nvCxnSpPr>
        <p:spPr>
          <a:xfrm flipH="1">
            <a:off x="1408298" y="557762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12799F-D2B8-5839-B969-9AC1475E51EA}"/>
              </a:ext>
            </a:extLst>
          </p:cNvPr>
          <p:cNvCxnSpPr/>
          <p:nvPr/>
        </p:nvCxnSpPr>
        <p:spPr>
          <a:xfrm flipH="1">
            <a:off x="1568419" y="558457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3B96DD-35E7-80E0-A68E-FFA0C721FA82}"/>
              </a:ext>
            </a:extLst>
          </p:cNvPr>
          <p:cNvCxnSpPr/>
          <p:nvPr/>
        </p:nvCxnSpPr>
        <p:spPr>
          <a:xfrm flipH="1">
            <a:off x="1722035" y="557680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4FA455-C576-4B58-70E7-98760A0B4122}"/>
              </a:ext>
            </a:extLst>
          </p:cNvPr>
          <p:cNvCxnSpPr/>
          <p:nvPr/>
        </p:nvCxnSpPr>
        <p:spPr>
          <a:xfrm flipH="1">
            <a:off x="1882156" y="557680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94839B-1AD4-EE17-6316-38A456CA2EA0}"/>
              </a:ext>
            </a:extLst>
          </p:cNvPr>
          <p:cNvGrpSpPr/>
          <p:nvPr/>
        </p:nvGrpSpPr>
        <p:grpSpPr>
          <a:xfrm>
            <a:off x="751340" y="3850030"/>
            <a:ext cx="427282" cy="244041"/>
            <a:chOff x="3410137" y="3967835"/>
            <a:chExt cx="3140841" cy="9444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53629D3-E1FF-8281-7A2A-048C06E43147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98B170C-5FAC-3AFC-1C0E-FE6FF81B0DB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47FAD93-2B18-B108-CE97-F9C64ECCD1A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5F0208C-D4AF-1462-F786-AAE1C33E9E6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B387EED-2953-5AA3-6645-19DB49A081C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41C5878-793E-343D-6432-1A1BE73F445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E3A1F1-C27B-02DA-8F91-781EACB788A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A1564BC-93F9-27EF-6687-935B9743620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C484591-CAF1-0559-87C9-4A0353A2FC75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9656FC9-2090-7C84-9CF9-E62115337E4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7157B1-B7D6-BB7E-AF6B-9C184BA6B8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B1F3975-D8DC-823B-5F33-899180FA33D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720A923-B0DC-2CFA-E683-9E7200A93C8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DF9045-A839-DFFD-2FDF-65D01220C49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5A45AB9-C88E-B956-83A4-97D1E35CD2C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F85EC1F-DD36-2ED3-17D4-AA33588EAFC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E69ACFF-078E-64CD-378E-FB3CFAE25C9E}"/>
              </a:ext>
            </a:extLst>
          </p:cNvPr>
          <p:cNvGrpSpPr/>
          <p:nvPr/>
        </p:nvGrpSpPr>
        <p:grpSpPr>
          <a:xfrm>
            <a:off x="748780" y="4053445"/>
            <a:ext cx="427282" cy="244041"/>
            <a:chOff x="3410137" y="3967835"/>
            <a:chExt cx="3140841" cy="94441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C720E7F-44CA-01A0-292E-D8C58501E9B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E0DEB74-88E6-296A-4AC9-8B9D0BFE943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E927BC8-EA0D-6302-B5A5-F8F226C545A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AFDA79B-8CCF-784B-5C7F-D27561485F5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4893A4D-5154-87D0-F45A-3DB8E21031D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6E65B83-A492-AD3E-5393-ADE0AB72ADF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1BF2D3F-5EBF-6E6F-EF3E-198F51EFD76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1E4C062-CF2F-92B5-ABFB-C4F78392B92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7A5AF95-AEB5-B78F-8345-F90B5C5BBDCF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C2C77A9-6888-2360-4388-F298021EBAC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A9BAC23-5945-E9D4-4F63-B42BC2D002E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7FB4C21-DDBA-186F-7FA4-C40B9842C0D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BBCE374-D3F6-3DF9-D003-08D01B8336A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E469467-F652-F882-146B-407763B9F52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7E03F1-E516-3693-55E0-6630F1E3FF3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F62444A-84D7-60A0-9DA2-F0101A8878C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F5DEB60-F9AC-ECBD-C2AB-8C4B2BA12A09}"/>
              </a:ext>
            </a:extLst>
          </p:cNvPr>
          <p:cNvGrpSpPr/>
          <p:nvPr/>
        </p:nvGrpSpPr>
        <p:grpSpPr>
          <a:xfrm>
            <a:off x="739599" y="4347458"/>
            <a:ext cx="427282" cy="244041"/>
            <a:chOff x="3410137" y="3967835"/>
            <a:chExt cx="3140841" cy="94441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7538F5C-37EF-7395-D6C8-4EDA4C18006F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41261E7-2937-E36A-3216-61284B1F31F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5104002-7948-7D93-698C-0703CED4639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DCF528B-4B75-CB3B-A595-312A73CDA71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5D3BF26-8F8E-B365-1F6C-EAA996266FB7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33A101F-13F2-4855-4631-8F7BFA3B71D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F0D2664-1538-B8E4-ECBE-FC1232699A1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BB10882-EBC0-26EA-0966-9667B2FBDBF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026C776-C257-8BEE-9230-C4E88412978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2CE0199-E5D6-D412-CFDC-B998E7D5C20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69E927E-A2EF-2086-DA9F-F48A209027F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9074D0C-2386-590D-74F9-46934BE131A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C56EC07-01E8-0BAE-4039-FA93A6CF712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CEB52D-8BE3-D9F2-2D70-C1C77963A8D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D3013F4-83F5-47E4-02BA-BD8D6DBA2AF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15CEF5B-4576-F9BD-1B65-713963E5ADD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5123C2F-294E-2D65-5236-363E70A5BAE9}"/>
              </a:ext>
            </a:extLst>
          </p:cNvPr>
          <p:cNvGrpSpPr/>
          <p:nvPr/>
        </p:nvGrpSpPr>
        <p:grpSpPr>
          <a:xfrm>
            <a:off x="729563" y="4574511"/>
            <a:ext cx="427282" cy="244041"/>
            <a:chOff x="3410137" y="3967835"/>
            <a:chExt cx="3140841" cy="94441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265C98F-9ABF-D97B-7A8F-933BB7AFFCC5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073C099-DAB1-3805-72EB-3B731F8B5EE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9370BFA3-6638-2EC8-2CC4-6F924B13A16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9933D0B-1015-5E8F-423D-4864C055827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DAD7BC6-2B2D-B3E7-8F81-49F4AA36373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5BAE5B6-45C0-5D63-617A-56898B4FB81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07016BB-2431-0980-DE93-C83DFFED87D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9EE99CD-A3ED-282D-40AF-277295FB9A0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2B5702C-F51C-0FB8-A94E-89885B05E272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7F5EE1D-E7A9-1F66-411C-A2C1E3B6504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C99B280-D9B4-35FB-160B-57B675C0DDD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183093D-7C37-A308-E8BF-A637CDBCE7B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2966178-2C07-9285-DE72-32B3E46A036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307F29B-7940-7E44-0B97-5EF9328C332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A313098-84FC-0330-9EAF-26E3080D7B1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51DF617-6265-D5ED-6834-2549C61EA88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18F7126-20E2-780C-9291-7F79E93C53C2}"/>
              </a:ext>
            </a:extLst>
          </p:cNvPr>
          <p:cNvGrpSpPr/>
          <p:nvPr/>
        </p:nvGrpSpPr>
        <p:grpSpPr>
          <a:xfrm>
            <a:off x="2099548" y="3850777"/>
            <a:ext cx="427282" cy="244041"/>
            <a:chOff x="3410137" y="3967835"/>
            <a:chExt cx="3140841" cy="94441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BAB63D4-8C03-7FB6-7730-18B4E6184C3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E873A50-1647-1A0E-64E6-25DB25982FB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2EC03E11-B761-5672-341C-5C935118CAF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29B0EB8-5DFF-653A-5F84-8B854EFED82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FE092EE-835D-4D7A-728D-056DCCBB4E4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F7B5AD0-5693-117F-B11E-0978601AB2E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17CB461-DAF8-F833-33AF-BF47B6043D9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8052A16-2499-81BF-E55C-C36C7D67619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6A48B73-9608-F402-874A-5C2CF5AF8D93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B41042C-952B-893A-3C5A-12C1BE0CC0A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0C80A72-3660-9EF6-FA9F-00E92AD8670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62EA6FFA-5E5C-37E3-AA83-089B4970B0E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45F62A4-0593-3B2A-36CD-DF80D676CCE4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FC9370F-3F0D-D01E-758C-9961BC02D96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9ADDEBD-F70F-EE5F-A113-E95E07F406A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6EAE9155-E228-C126-3A7B-F3ABFBE435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36AB8FE-2D73-E3BB-741A-1E1557661889}"/>
              </a:ext>
            </a:extLst>
          </p:cNvPr>
          <p:cNvGrpSpPr/>
          <p:nvPr/>
        </p:nvGrpSpPr>
        <p:grpSpPr>
          <a:xfrm>
            <a:off x="2100985" y="4060595"/>
            <a:ext cx="427282" cy="244041"/>
            <a:chOff x="3410137" y="3967835"/>
            <a:chExt cx="3140841" cy="944410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4323081-A7D4-E840-826C-125DEFF9015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C8FBCB3-BBF2-7F7F-E90C-38350528605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28CCC149-4A16-B882-235B-03FF7D40762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6E0D74F-F7D8-E81A-0D93-764A4FCD249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CC9EFC8-F23C-890B-A7CC-DE8554614BB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8CDBF23-227C-F5A5-034E-FDF2202A7AC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77A54328-423F-BA79-09AB-8568A2F38F6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F36629CF-3D2A-60F3-977B-960CE184EB1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724A7C9-FCC8-79AA-8903-DDB39D20264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0351A02-CE16-2D97-F818-4A92652C153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5A89EF0-EC53-5E44-C3B6-977E96666AF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7E2212C-BA66-FFBC-C0D1-2198EF427D6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E1E22160-9DFB-E261-24AF-50FF2D62C63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EC7F12D-591B-628E-5376-A8E9F8D1162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AD7F96C-9B68-543C-5CE5-CC61872C2AF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7601C0B-852F-8840-6F0A-425DDAA7476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C53BC6B-9E02-E0BE-A9A3-165F470986E1}"/>
              </a:ext>
            </a:extLst>
          </p:cNvPr>
          <p:cNvGrpSpPr/>
          <p:nvPr/>
        </p:nvGrpSpPr>
        <p:grpSpPr>
          <a:xfrm>
            <a:off x="2108743" y="4347458"/>
            <a:ext cx="427282" cy="244041"/>
            <a:chOff x="3410137" y="3967835"/>
            <a:chExt cx="3140841" cy="944410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BDC6CF6-4340-E9AE-3C85-4F6C8233623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BEF38C0-474E-EA20-28D0-5055ADAC32D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38191878-1805-3D2A-B4B5-6DCAF52365E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1FAB736-0DE1-4E90-C595-A242B3683D0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EE4B878-429D-B80F-E94A-66229CBBBF6C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9CFF8842-FC1C-B075-162C-02BB75BC4F0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EDA63B53-D589-7F97-3336-155D4695C3D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D10BCF4F-A137-F544-7060-745C35C5194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45FA16E9-B6D5-0833-96D6-7D7A37249DD7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BE3EEBB7-262F-B078-4AB6-761EE327552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60DDDD26-E061-7EFC-F0A7-F14180A84D5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4AB81389-4CBA-0351-7F35-9FBF50F593F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D3869D6-8F98-CB2C-5825-BD6D1A330D8A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87C61FF-ECF3-8E15-3CEB-1F9A9579E89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C41470C-912E-728D-307B-2CCFDD7C381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4DB44E4-52BD-DF91-D070-48581D1A3C8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526AC4D-CABE-45CB-FA5B-833BC350388F}"/>
              </a:ext>
            </a:extLst>
          </p:cNvPr>
          <p:cNvGrpSpPr/>
          <p:nvPr/>
        </p:nvGrpSpPr>
        <p:grpSpPr>
          <a:xfrm>
            <a:off x="2108428" y="4581223"/>
            <a:ext cx="427282" cy="244041"/>
            <a:chOff x="3410137" y="3967835"/>
            <a:chExt cx="3140841" cy="944410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9DEA8C1-916D-84C2-07F7-66F56FAF2C1A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5667D596-A97C-099A-533E-24C0B2A7C32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0BF1CC58-9F22-6239-D1FE-4B691B8902B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90771112-F231-8F22-8F2A-FF454A35A40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389C723-1237-39E5-0390-C20701FACA41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C4E81A96-CCB9-6DE0-C8BE-1AB12957BEF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73C6F3AF-0CEF-9890-B961-2A428040584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EEEC7F27-34BC-0B44-DE4B-243D0547B9E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B57364B-C5C0-777E-ABDE-515D983FFCA5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AFEBC1D5-DE04-EEC3-63CA-E5C31699A60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554CEB32-DF7F-DB85-93BD-C585E18AADA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FFDA2AE-470D-7EFF-3226-3B4199D53D5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8B705D04-2EFA-80AD-B0AE-D094D76B01DA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227AC26-4251-B51F-3CA2-09116357531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D4E49F44-5CB3-8C6F-FA6D-2CD35391D02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FB7D4EE-CEDF-0FCD-12DA-63BE3EEDF36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4F0EB58-9B6B-57BB-4E6B-39A8FE92B6D6}"/>
              </a:ext>
            </a:extLst>
          </p:cNvPr>
          <p:cNvSpPr/>
          <p:nvPr/>
        </p:nvSpPr>
        <p:spPr>
          <a:xfrm>
            <a:off x="923311" y="3789425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1613E84-72A0-ACF8-E0B2-9FDEB9B77E71}"/>
              </a:ext>
            </a:extLst>
          </p:cNvPr>
          <p:cNvSpPr/>
          <p:nvPr/>
        </p:nvSpPr>
        <p:spPr>
          <a:xfrm>
            <a:off x="2275192" y="3783070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1702D93-FD51-5232-26A5-4B0B638C7C8A}"/>
              </a:ext>
            </a:extLst>
          </p:cNvPr>
          <p:cNvSpPr/>
          <p:nvPr/>
        </p:nvSpPr>
        <p:spPr>
          <a:xfrm>
            <a:off x="2168445" y="4866503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768E54C-50B4-7420-A420-4CBA1FAE1290}"/>
              </a:ext>
            </a:extLst>
          </p:cNvPr>
          <p:cNvSpPr/>
          <p:nvPr/>
        </p:nvSpPr>
        <p:spPr>
          <a:xfrm>
            <a:off x="811009" y="4878052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4C68568-831A-FFCD-8315-1825C6F41D21}"/>
              </a:ext>
            </a:extLst>
          </p:cNvPr>
          <p:cNvSpPr/>
          <p:nvPr/>
        </p:nvSpPr>
        <p:spPr>
          <a:xfrm flipV="1">
            <a:off x="896181" y="5258024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F40ACC2-9B69-A627-1C50-DAA96E2C95F0}"/>
              </a:ext>
            </a:extLst>
          </p:cNvPr>
          <p:cNvSpPr/>
          <p:nvPr/>
        </p:nvSpPr>
        <p:spPr>
          <a:xfrm flipV="1">
            <a:off x="2255887" y="5242333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B68DD06-51B2-3B81-1101-DACDF8173DB1}"/>
              </a:ext>
            </a:extLst>
          </p:cNvPr>
          <p:cNvCxnSpPr>
            <a:cxnSpLocks/>
          </p:cNvCxnSpPr>
          <p:nvPr/>
        </p:nvCxnSpPr>
        <p:spPr>
          <a:xfrm flipH="1">
            <a:off x="2034556" y="557820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565C3BC-B448-D877-39FC-2B959702D9FC}"/>
              </a:ext>
            </a:extLst>
          </p:cNvPr>
          <p:cNvCxnSpPr/>
          <p:nvPr/>
        </p:nvCxnSpPr>
        <p:spPr>
          <a:xfrm flipH="1">
            <a:off x="2168780" y="558659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EFD317B-1964-4219-8A77-BC10D7813CA4}"/>
              </a:ext>
            </a:extLst>
          </p:cNvPr>
          <p:cNvCxnSpPr/>
          <p:nvPr/>
        </p:nvCxnSpPr>
        <p:spPr>
          <a:xfrm flipH="1">
            <a:off x="2294615" y="558659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3CA24459-DE86-8182-6309-74493A5C8039}"/>
              </a:ext>
            </a:extLst>
          </p:cNvPr>
          <p:cNvCxnSpPr/>
          <p:nvPr/>
        </p:nvCxnSpPr>
        <p:spPr>
          <a:xfrm flipH="1">
            <a:off x="2446906" y="5590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E126562D-931B-174C-D5DF-419E2D56F047}"/>
              </a:ext>
            </a:extLst>
          </p:cNvPr>
          <p:cNvSpPr txBox="1"/>
          <p:nvPr/>
        </p:nvSpPr>
        <p:spPr>
          <a:xfrm>
            <a:off x="722875" y="484414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BD2A90C-92FF-C65C-B080-052D6EE807CE}"/>
              </a:ext>
            </a:extLst>
          </p:cNvPr>
          <p:cNvSpPr txBox="1"/>
          <p:nvPr/>
        </p:nvSpPr>
        <p:spPr>
          <a:xfrm>
            <a:off x="2066219" y="485742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D70E772-8953-7BC0-DAD7-23BB43D6B34E}"/>
              </a:ext>
            </a:extLst>
          </p:cNvPr>
          <p:cNvCxnSpPr>
            <a:cxnSpLocks/>
          </p:cNvCxnSpPr>
          <p:nvPr/>
        </p:nvCxnSpPr>
        <p:spPr>
          <a:xfrm>
            <a:off x="501435" y="3840938"/>
            <a:ext cx="2327097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15959CA-0DA2-D5E0-A5E4-51CF4DB23418}"/>
              </a:ext>
            </a:extLst>
          </p:cNvPr>
          <p:cNvCxnSpPr>
            <a:cxnSpLocks/>
          </p:cNvCxnSpPr>
          <p:nvPr/>
        </p:nvCxnSpPr>
        <p:spPr>
          <a:xfrm flipV="1">
            <a:off x="1634927" y="334811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682C878-29B8-79C4-FFBF-8E649EC03473}"/>
              </a:ext>
            </a:extLst>
          </p:cNvPr>
          <p:cNvCxnSpPr>
            <a:cxnSpLocks/>
          </p:cNvCxnSpPr>
          <p:nvPr/>
        </p:nvCxnSpPr>
        <p:spPr>
          <a:xfrm>
            <a:off x="1634927" y="3842306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F3137B47-830E-6466-E50E-677AF87B7769}"/>
              </a:ext>
            </a:extLst>
          </p:cNvPr>
          <p:cNvSpPr txBox="1"/>
          <p:nvPr/>
        </p:nvSpPr>
        <p:spPr>
          <a:xfrm>
            <a:off x="1496074" y="295713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F50B0B5-C6EF-0240-AD22-250583ACE3F7}"/>
              </a:ext>
            </a:extLst>
          </p:cNvPr>
          <p:cNvSpPr txBox="1"/>
          <p:nvPr/>
        </p:nvSpPr>
        <p:spPr>
          <a:xfrm>
            <a:off x="1991107" y="3557349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9702FF28-34B1-D2BC-8371-E87B239CB808}"/>
              </a:ext>
            </a:extLst>
          </p:cNvPr>
          <p:cNvSpPr/>
          <p:nvPr/>
        </p:nvSpPr>
        <p:spPr>
          <a:xfrm>
            <a:off x="1535568" y="373389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89F6734-BFBF-D84C-D900-4589367961D8}"/>
              </a:ext>
            </a:extLst>
          </p:cNvPr>
          <p:cNvSpPr/>
          <p:nvPr/>
        </p:nvSpPr>
        <p:spPr>
          <a:xfrm>
            <a:off x="1600640" y="381437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BEFD940-BA26-A4B3-FAD5-508D80A19038}"/>
              </a:ext>
            </a:extLst>
          </p:cNvPr>
          <p:cNvSpPr txBox="1"/>
          <p:nvPr/>
        </p:nvSpPr>
        <p:spPr>
          <a:xfrm>
            <a:off x="1669215" y="347105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6824C80-7336-B0AA-97E8-FC2902379203}"/>
              </a:ext>
            </a:extLst>
          </p:cNvPr>
          <p:cNvCxnSpPr>
            <a:cxnSpLocks/>
          </p:cNvCxnSpPr>
          <p:nvPr/>
        </p:nvCxnSpPr>
        <p:spPr>
          <a:xfrm>
            <a:off x="1173502" y="4908758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34C975AE-0ADB-16CA-37A2-778A9A909130}"/>
              </a:ext>
            </a:extLst>
          </p:cNvPr>
          <p:cNvCxnSpPr>
            <a:cxnSpLocks/>
          </p:cNvCxnSpPr>
          <p:nvPr/>
        </p:nvCxnSpPr>
        <p:spPr>
          <a:xfrm>
            <a:off x="2134403" y="5363774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B75FA94-81B0-627E-C4E5-08F92BBD23DA}"/>
              </a:ext>
            </a:extLst>
          </p:cNvPr>
          <p:cNvCxnSpPr>
            <a:cxnSpLocks/>
          </p:cNvCxnSpPr>
          <p:nvPr/>
        </p:nvCxnSpPr>
        <p:spPr>
          <a:xfrm>
            <a:off x="281002" y="5357591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C26FE4A-E61A-5A07-2BF9-7D063DB8C596}"/>
              </a:ext>
            </a:extLst>
          </p:cNvPr>
          <p:cNvCxnSpPr>
            <a:cxnSpLocks/>
          </p:cNvCxnSpPr>
          <p:nvPr/>
        </p:nvCxnSpPr>
        <p:spPr>
          <a:xfrm>
            <a:off x="1170861" y="4917909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EBA4C919-699E-8B41-6A84-15C92014DF8F}"/>
              </a:ext>
            </a:extLst>
          </p:cNvPr>
          <p:cNvCxnSpPr>
            <a:cxnSpLocks/>
          </p:cNvCxnSpPr>
          <p:nvPr/>
        </p:nvCxnSpPr>
        <p:spPr>
          <a:xfrm>
            <a:off x="2109704" y="4921615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F602BA09-706E-C461-96F4-22FCFF5D9546}"/>
              </a:ext>
            </a:extLst>
          </p:cNvPr>
          <p:cNvSpPr/>
          <p:nvPr/>
        </p:nvSpPr>
        <p:spPr>
          <a:xfrm>
            <a:off x="3524861" y="2145079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21F304A-D085-880D-6DD7-54764275B2B4}"/>
              </a:ext>
            </a:extLst>
          </p:cNvPr>
          <p:cNvSpPr/>
          <p:nvPr/>
        </p:nvSpPr>
        <p:spPr>
          <a:xfrm>
            <a:off x="4070527" y="2191814"/>
            <a:ext cx="858959" cy="564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F146EA9-FB13-DCF1-0B11-33F7EC1761A6}"/>
              </a:ext>
            </a:extLst>
          </p:cNvPr>
          <p:cNvGrpSpPr/>
          <p:nvPr/>
        </p:nvGrpSpPr>
        <p:grpSpPr>
          <a:xfrm>
            <a:off x="3605565" y="1706216"/>
            <a:ext cx="427282" cy="244041"/>
            <a:chOff x="3410137" y="3967835"/>
            <a:chExt cx="3140841" cy="944410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AE7559D6-1C08-CF2E-DAB0-6DBCD933BC7E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5C8886C6-3D17-8699-C39B-55FC180D774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B4147C01-1B80-AFD1-D1E6-9607004BB3F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9C19CB8D-9649-E901-5EF1-9857AAFA18B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EDC38BFE-16B5-E5D4-0C6F-4A257FEB61DE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97D06DCB-CAC5-0014-F134-8BF5D1D08AC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45D0E3DC-CF10-0057-4D87-A42300079E0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A4E0BC61-B846-39B0-AE2A-B89714D1BB7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B7EC4390-62C7-D879-594A-DDC65CF97686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E9A1A8A6-80FF-BEDE-475D-E435FA505A5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8DA3AA3-1C86-4539-5EE2-5DDEEA068A3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DEDCE244-FE9F-44F7-DA83-AE30F69332A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B02A153-6C93-212E-420C-65BE1A82F8BE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9BD34AB-E89E-B4AC-9864-C0CDD634013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BE90C99-1CD2-3244-2972-185340B6F70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7A0F6EA0-48D5-2A16-465D-721B1D23EA7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4E601F2-87F1-1F22-D1A5-C2811C7AD42F}"/>
              </a:ext>
            </a:extLst>
          </p:cNvPr>
          <p:cNvGrpSpPr/>
          <p:nvPr/>
        </p:nvGrpSpPr>
        <p:grpSpPr>
          <a:xfrm>
            <a:off x="3603005" y="1909631"/>
            <a:ext cx="427282" cy="244041"/>
            <a:chOff x="3410137" y="3967835"/>
            <a:chExt cx="3140841" cy="944410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4D7803B0-756D-9F94-E267-D79D0B6D27C1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C3933E42-2427-4BF0-8BEE-AFEA4515974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D68E023D-106D-2622-036D-BC7D7CDB533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D67DE45B-39BD-8CA3-7589-8E8D50A1005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9E3C13E9-2B38-7675-E97C-7224D5CFB5BF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ECE0A663-EAE4-6D61-3DB2-468AD01BD5E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A47CF875-F2D3-BCD5-5209-DCF8DF31E23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D88FBD95-8FFF-AD7C-4FBE-6D2301D325E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D9514E68-37A6-9329-ECEB-70306C37296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5363B41A-1F26-7952-A2FC-94E764DAE96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F41CA2FD-9247-67DC-A4E2-E8735ED6AD1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C061608-BEA8-029C-1A7F-2C6BD7F0A24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ECBB1945-66D7-1A0D-77E5-C145393791A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9CF9B3B2-0BF0-36FD-4206-834770DC2B7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D38D3960-B7CB-A2A5-5F46-0021E56A854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1C9374F-B18C-6896-26C5-367341D6EF3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89C4BAF4-99F8-47FE-3631-F36C792079C5}"/>
              </a:ext>
            </a:extLst>
          </p:cNvPr>
          <p:cNvGrpSpPr/>
          <p:nvPr/>
        </p:nvGrpSpPr>
        <p:grpSpPr>
          <a:xfrm>
            <a:off x="3593824" y="2203644"/>
            <a:ext cx="427282" cy="244041"/>
            <a:chOff x="3410137" y="3967835"/>
            <a:chExt cx="3140841" cy="944410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CCF33A8D-1457-A4A9-1340-23810741AADA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A6B5276C-DD86-4CF7-D79C-B1EA692FDE4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06971B36-13DD-0670-97E4-37BE009C0FE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C5889BAE-AAE9-1F4C-AEC2-DF5502904BD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804EC83-E4B9-554A-74DD-330F1E691128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A1CDD1C1-9B6E-E953-AB2F-C7AE1B6087E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663F6F2A-D8E2-0869-D15A-9FE87295FB0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581F975-8F22-5456-D281-7CAF938273D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9D5FE353-AE5F-CD40-4613-71E12DB632B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40F7E8E-1078-90B1-4167-1664E34F605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2BE61CA9-1448-FF98-A236-88A47AC1633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99CDE78E-5AE0-EEA4-EA7E-01525E30FA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8D19F11C-EBF6-09B4-3AA5-DD71C78B4E92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4E4C8369-4D39-4AAF-21E8-CBCC8A06CDC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9380EB5-6124-CFCF-93CB-0A7D9252861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E51FB2-5202-05F6-8061-527903044ED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08B0B4D4-E640-3220-75DF-AAAA66C793D2}"/>
              </a:ext>
            </a:extLst>
          </p:cNvPr>
          <p:cNvGrpSpPr/>
          <p:nvPr/>
        </p:nvGrpSpPr>
        <p:grpSpPr>
          <a:xfrm>
            <a:off x="3583788" y="2430697"/>
            <a:ext cx="427282" cy="244041"/>
            <a:chOff x="3410137" y="3967835"/>
            <a:chExt cx="3140841" cy="944410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8D900627-6324-9A87-5D64-1D2DFA0CFB1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EE70E0C7-9E71-4239-0E1D-9116FDB3973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D28F18EE-6EF6-0491-6870-3189FC2AC04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28AD46C7-27AC-90D5-7FBD-F8A778EFA89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895BD4DC-564E-E644-8472-F59E20FD0E04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5177E49A-1B70-FE0E-7685-8C19AA81329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2400722D-84EF-9784-7883-296E8F75AB6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996A4865-8716-E73E-E4F2-FFECE46D8DE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E508AE81-2E52-B653-0B15-6D1C46C9D0F6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23D670E1-734B-633E-DFE5-9E38AB9342B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6BA9F4A8-5D05-231A-5D7A-CA6CBCF3926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3BEB118-B3AB-6B0E-DC99-40C29C9AEF7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764020B-FCA7-5704-494B-42DCE9BD27A6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6FE67503-985C-2C32-909A-8F9D60CD7A8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86B7C43-8E6D-4AF5-031A-D6D193634E8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DBDA1231-5FE7-52E9-7B59-AED79E2F9C8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02AE7FB-A908-B092-15E7-110A9792EBD3}"/>
              </a:ext>
            </a:extLst>
          </p:cNvPr>
          <p:cNvGrpSpPr/>
          <p:nvPr/>
        </p:nvGrpSpPr>
        <p:grpSpPr>
          <a:xfrm>
            <a:off x="4953773" y="1706963"/>
            <a:ext cx="427282" cy="244041"/>
            <a:chOff x="3410137" y="3967835"/>
            <a:chExt cx="3140841" cy="944410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4D663DD-5D32-F6FB-A796-24183BDB38B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AC54ADB4-0DBC-7D75-AEF3-7AB28B157C5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BEE406A3-ACC5-3705-BD4C-8C4BDEF9E63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8FD056F3-F4DF-FCEC-70B2-19944A27E1A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5639CB43-9CBB-52FC-7C42-FB5D63095D71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A9C495A5-12E3-CC48-6778-191AEB578CF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D407BAFD-F58B-5029-7D98-7353F89F37A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2A0FCA12-B44F-0E30-B8EB-90FED57B8B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5EFC3B49-6980-F329-79C6-FF0D1B06AEE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B233C34B-2C06-A9C1-9DD3-A02E632C0C9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3678FC5C-5B0E-388F-18A9-E64CE5897A8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1315222A-E0D9-6B19-58C5-2BC45F5A206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999A877F-60EC-3CEE-2F05-CBA749F4EA8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F17962E9-10D7-C5A8-794D-545632727D7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6DE7CC29-EF32-54B5-B958-D1B8ADDDA8D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B60EEA7E-9987-982A-D257-45D04139190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FDB04FBB-5E90-0624-1BE5-6828AAF1B23B}"/>
              </a:ext>
            </a:extLst>
          </p:cNvPr>
          <p:cNvGrpSpPr/>
          <p:nvPr/>
        </p:nvGrpSpPr>
        <p:grpSpPr>
          <a:xfrm>
            <a:off x="4955210" y="1916781"/>
            <a:ext cx="427282" cy="244041"/>
            <a:chOff x="3410137" y="3967835"/>
            <a:chExt cx="3140841" cy="944410"/>
          </a:xfrm>
        </p:grpSpPr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E7D3719D-BA08-466C-31F3-582C763A6781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74288905-1CA1-11CB-A287-4A11E89D509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2D62CBD0-E94E-02F2-8175-475142F9A07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AB93B88F-A3F8-A82E-F422-7DDA697E44B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0908A21B-1AF9-EF51-5C92-01B0CC2E34FD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A63757AF-62A8-31F2-BC91-45D52BCE76A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CF6DA0-1B09-3517-E3D3-791890F4D4D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59460A5E-8045-C83A-6D68-BEA007D716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4D0F721C-5E95-0E2E-F38F-793573BAFE83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D885FC9D-85C9-AACB-901B-D69E3B4E77E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9230BE32-6661-8D41-7E78-CDEE0568A5D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E9E166AA-DFA8-AE53-4E15-DC66B02D0E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63BCED32-2014-F89F-88B0-0AF784481A17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48663409-CA00-3960-E3AE-7688DD28440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97F17EB6-1FAC-16E4-E71D-F194FCD692E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A3F7E45A-3652-4B46-5AB6-B2C92DBE83B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95A6AE5-EC0D-4F90-94B0-72155FC17F8E}"/>
              </a:ext>
            </a:extLst>
          </p:cNvPr>
          <p:cNvGrpSpPr/>
          <p:nvPr/>
        </p:nvGrpSpPr>
        <p:grpSpPr>
          <a:xfrm>
            <a:off x="4962968" y="2203644"/>
            <a:ext cx="427282" cy="244041"/>
            <a:chOff x="3410137" y="3967835"/>
            <a:chExt cx="3140841" cy="944410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5F09D46F-B464-B210-436C-C3D72C1AAEF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30AE40C2-5124-4609-C85C-C318016BB78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6E6983C5-814A-A9F3-83AE-E611760FB7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FD6C4FAB-2689-63A4-CD42-949915982F4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026E643-E835-6525-CC8F-6A0236ADB1F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C646FFA1-4103-241C-A3C4-1D3A29FE3AE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63A8BF74-1985-B254-D70E-F836E799CEE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2C25B474-EABE-1A20-B493-B70488F2AB1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BB9BC011-F499-2DDD-301C-4660D7D3A63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20DBF200-FE74-CD95-C477-4B4ABA5C5A2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8BA910F3-23C8-759D-0F37-AD638FC9447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C1E14A6-43BF-86F7-2A87-3DCED0332B4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32A3AC12-4FD1-31B7-E5CA-82D7FC9D45A9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3AFA21AE-6905-BC9D-1433-66F57EAEA54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B6599CD4-4D45-8479-DED5-EE3919247FD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97E2D539-7031-171F-2F85-1E166BA1A6E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DB51B19D-F5C5-8443-C1D7-D782EA7A9700}"/>
              </a:ext>
            </a:extLst>
          </p:cNvPr>
          <p:cNvGrpSpPr/>
          <p:nvPr/>
        </p:nvGrpSpPr>
        <p:grpSpPr>
          <a:xfrm>
            <a:off x="4962653" y="2437409"/>
            <a:ext cx="427282" cy="244041"/>
            <a:chOff x="3410137" y="3967835"/>
            <a:chExt cx="3140841" cy="944410"/>
          </a:xfrm>
        </p:grpSpPr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B4602F06-8F23-08DF-E8CA-DBBA429D1D7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CB02DD3D-6206-1AD6-0961-3872EB349D3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F1AD0844-38C9-096E-BA01-307CD325FD6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9AD902B0-641C-46D1-8DA6-381025BC02A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6F816F40-5049-13BF-CF50-5630E3689A2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AE14427-32A6-2580-3DFA-C1774B0F8EE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4BEA5769-6A38-B450-48B5-ACA8D3A9F63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25D8234E-1582-C802-092B-D8082B3FD00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6C7B9EE3-5F0B-E8B9-F5C7-A99D12227350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2B040DAF-D414-F9B1-18E7-6FB2E498858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3A9B2A98-E09D-D476-4280-9FA5D65F620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8E18B90C-8659-0015-82F8-35E9723A306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EBA0F787-9D99-3322-CA73-F432DD71D9D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17E75BB2-C92D-1EE7-A638-C5B42451696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3502BF86-4EC9-9854-5F2D-1D65FDEB649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37A55556-F9B5-2321-965A-335240D27AE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BA9DE33-A90A-2F13-BD13-F1C86092F900}"/>
              </a:ext>
            </a:extLst>
          </p:cNvPr>
          <p:cNvSpPr/>
          <p:nvPr/>
        </p:nvSpPr>
        <p:spPr>
          <a:xfrm>
            <a:off x="3779010" y="1743617"/>
            <a:ext cx="70545" cy="98815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A2D23E94-6BBF-AD10-AD15-D0044FB72CFC}"/>
              </a:ext>
            </a:extLst>
          </p:cNvPr>
          <p:cNvSpPr/>
          <p:nvPr/>
        </p:nvSpPr>
        <p:spPr>
          <a:xfrm>
            <a:off x="5133067" y="1694188"/>
            <a:ext cx="68370" cy="103123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0A9C43C-14E8-8234-43DF-E243CD45FD93}"/>
              </a:ext>
            </a:extLst>
          </p:cNvPr>
          <p:cNvSpPr/>
          <p:nvPr/>
        </p:nvSpPr>
        <p:spPr>
          <a:xfrm>
            <a:off x="5022670" y="2722689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079C74CC-40A1-E4BC-90A0-13B13D506496}"/>
              </a:ext>
            </a:extLst>
          </p:cNvPr>
          <p:cNvSpPr/>
          <p:nvPr/>
        </p:nvSpPr>
        <p:spPr>
          <a:xfrm>
            <a:off x="3665234" y="2734238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6E3BCA02-93A6-2423-B8B6-2EDAE8A2D9B4}"/>
              </a:ext>
            </a:extLst>
          </p:cNvPr>
          <p:cNvSpPr/>
          <p:nvPr/>
        </p:nvSpPr>
        <p:spPr>
          <a:xfrm flipV="1">
            <a:off x="3750406" y="3114210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660297CF-49AF-68C8-B91D-488107E66C9E}"/>
              </a:ext>
            </a:extLst>
          </p:cNvPr>
          <p:cNvSpPr/>
          <p:nvPr/>
        </p:nvSpPr>
        <p:spPr>
          <a:xfrm flipV="1">
            <a:off x="5110112" y="3098519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48B077BA-32A4-7338-1ED2-1CD404C9E5FC}"/>
              </a:ext>
            </a:extLst>
          </p:cNvPr>
          <p:cNvSpPr txBox="1"/>
          <p:nvPr/>
        </p:nvSpPr>
        <p:spPr>
          <a:xfrm>
            <a:off x="3577100" y="2700328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2, 3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D5C07E66-CD4B-3DE2-5817-80911EA69897}"/>
              </a:ext>
            </a:extLst>
          </p:cNvPr>
          <p:cNvSpPr txBox="1"/>
          <p:nvPr/>
        </p:nvSpPr>
        <p:spPr>
          <a:xfrm>
            <a:off x="4935299" y="2704529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1, 4</a:t>
            </a:r>
          </a:p>
        </p:txBody>
      </p: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0912845E-67D8-452F-B9E3-3F7AD0C885AE}"/>
              </a:ext>
            </a:extLst>
          </p:cNvPr>
          <p:cNvCxnSpPr>
            <a:cxnSpLocks/>
          </p:cNvCxnSpPr>
          <p:nvPr/>
        </p:nvCxnSpPr>
        <p:spPr>
          <a:xfrm flipV="1">
            <a:off x="4489152" y="1204298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DC47276E-AF66-B103-2415-52040B4BE2F0}"/>
              </a:ext>
            </a:extLst>
          </p:cNvPr>
          <p:cNvCxnSpPr>
            <a:cxnSpLocks/>
          </p:cNvCxnSpPr>
          <p:nvPr/>
        </p:nvCxnSpPr>
        <p:spPr>
          <a:xfrm>
            <a:off x="4489152" y="1716248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Box 325">
            <a:extLst>
              <a:ext uri="{FF2B5EF4-FFF2-40B4-BE49-F238E27FC236}">
                <a16:creationId xmlns:a16="http://schemas.microsoft.com/office/drawing/2014/main" id="{2B7B7DE2-9A30-21E1-AB7A-5016375F69C1}"/>
              </a:ext>
            </a:extLst>
          </p:cNvPr>
          <p:cNvSpPr txBox="1"/>
          <p:nvPr/>
        </p:nvSpPr>
        <p:spPr>
          <a:xfrm>
            <a:off x="4350299" y="813319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2C1D4FBA-BC5C-EA80-3D0D-A7D28BAB8882}"/>
              </a:ext>
            </a:extLst>
          </p:cNvPr>
          <p:cNvSpPr txBox="1"/>
          <p:nvPr/>
        </p:nvSpPr>
        <p:spPr>
          <a:xfrm>
            <a:off x="4802095" y="1391804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21A81683-F877-C89B-AC9A-4D2E50E76D47}"/>
              </a:ext>
            </a:extLst>
          </p:cNvPr>
          <p:cNvSpPr/>
          <p:nvPr/>
        </p:nvSpPr>
        <p:spPr>
          <a:xfrm>
            <a:off x="4389793" y="1590078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93739215-991A-38A3-D90E-D0EAC80F359E}"/>
              </a:ext>
            </a:extLst>
          </p:cNvPr>
          <p:cNvSpPr/>
          <p:nvPr/>
        </p:nvSpPr>
        <p:spPr>
          <a:xfrm>
            <a:off x="4454865" y="1670561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AB678EAE-D5A2-CF87-14AD-B4406676227F}"/>
              </a:ext>
            </a:extLst>
          </p:cNvPr>
          <p:cNvSpPr txBox="1"/>
          <p:nvPr/>
        </p:nvSpPr>
        <p:spPr>
          <a:xfrm>
            <a:off x="4523440" y="132723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C15B2835-D7F6-6337-DD05-E0798DDE4C52}"/>
              </a:ext>
            </a:extLst>
          </p:cNvPr>
          <p:cNvSpPr txBox="1"/>
          <p:nvPr/>
        </p:nvSpPr>
        <p:spPr>
          <a:xfrm>
            <a:off x="2524269" y="107970"/>
            <a:ext cx="380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2 is at mid-spool and CVT base</a:t>
            </a:r>
          </a:p>
        </p:txBody>
      </p:sp>
      <p:cxnSp>
        <p:nvCxnSpPr>
          <p:cNvPr id="332" name="Straight Arrow Connector 331">
            <a:extLst>
              <a:ext uri="{FF2B5EF4-FFF2-40B4-BE49-F238E27FC236}">
                <a16:creationId xmlns:a16="http://schemas.microsoft.com/office/drawing/2014/main" id="{BB1D5679-1375-2809-EEBF-3373F3B37888}"/>
              </a:ext>
            </a:extLst>
          </p:cNvPr>
          <p:cNvCxnSpPr>
            <a:cxnSpLocks/>
          </p:cNvCxnSpPr>
          <p:nvPr/>
        </p:nvCxnSpPr>
        <p:spPr>
          <a:xfrm flipV="1">
            <a:off x="3805588" y="1192569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F1302810-C257-06E3-DE35-2F28D46D7F39}"/>
              </a:ext>
            </a:extLst>
          </p:cNvPr>
          <p:cNvCxnSpPr>
            <a:cxnSpLocks/>
          </p:cNvCxnSpPr>
          <p:nvPr/>
        </p:nvCxnSpPr>
        <p:spPr>
          <a:xfrm>
            <a:off x="3810024" y="547396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E171747A-6BDC-1763-720C-2AEB4A0B1059}"/>
              </a:ext>
            </a:extLst>
          </p:cNvPr>
          <p:cNvCxnSpPr>
            <a:cxnSpLocks/>
          </p:cNvCxnSpPr>
          <p:nvPr/>
        </p:nvCxnSpPr>
        <p:spPr>
          <a:xfrm flipV="1">
            <a:off x="5168325" y="1177158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id="{40C26986-285D-2699-95FC-CD3DF03E5337}"/>
              </a:ext>
            </a:extLst>
          </p:cNvPr>
          <p:cNvCxnSpPr>
            <a:cxnSpLocks/>
          </p:cNvCxnSpPr>
          <p:nvPr/>
        </p:nvCxnSpPr>
        <p:spPr>
          <a:xfrm>
            <a:off x="5173462" y="555923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A3992D11-407B-93F8-59B7-AFB2E6808524}"/>
              </a:ext>
            </a:extLst>
          </p:cNvPr>
          <p:cNvCxnSpPr/>
          <p:nvPr/>
        </p:nvCxnSpPr>
        <p:spPr>
          <a:xfrm>
            <a:off x="4256253" y="2777955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>
            <a:extLst>
              <a:ext uri="{FF2B5EF4-FFF2-40B4-BE49-F238E27FC236}">
                <a16:creationId xmlns:a16="http://schemas.microsoft.com/office/drawing/2014/main" id="{91C51669-0AD3-AEA2-4281-7FD88991EA77}"/>
              </a:ext>
            </a:extLst>
          </p:cNvPr>
          <p:cNvCxnSpPr>
            <a:cxnSpLocks/>
          </p:cNvCxnSpPr>
          <p:nvPr/>
        </p:nvCxnSpPr>
        <p:spPr>
          <a:xfrm flipV="1">
            <a:off x="4488306" y="2442852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2FBC7C2F-AF00-FD03-A8C2-1FDEC0C24A57}"/>
              </a:ext>
            </a:extLst>
          </p:cNvPr>
          <p:cNvSpPr txBox="1"/>
          <p:nvPr/>
        </p:nvSpPr>
        <p:spPr>
          <a:xfrm>
            <a:off x="4565339" y="277183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0EAB83EF-B74E-0509-4F6C-44328044F74A}"/>
              </a:ext>
            </a:extLst>
          </p:cNvPr>
          <p:cNvSpPr txBox="1"/>
          <p:nvPr/>
        </p:nvSpPr>
        <p:spPr>
          <a:xfrm>
            <a:off x="4310803" y="218233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8EBAC58-3965-3CB2-9ED2-B976DCDBD209}"/>
              </a:ext>
            </a:extLst>
          </p:cNvPr>
          <p:cNvSpPr txBox="1"/>
          <p:nvPr/>
        </p:nvSpPr>
        <p:spPr>
          <a:xfrm>
            <a:off x="4097533" y="2862815"/>
            <a:ext cx="77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  <a:endParaRPr lang="en-US" b="1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Arrow: Curved Left 340">
            <a:extLst>
              <a:ext uri="{FF2B5EF4-FFF2-40B4-BE49-F238E27FC236}">
                <a16:creationId xmlns:a16="http://schemas.microsoft.com/office/drawing/2014/main" id="{6AC844B1-28C7-3E41-21CE-27B8D4443382}"/>
              </a:ext>
            </a:extLst>
          </p:cNvPr>
          <p:cNvSpPr/>
          <p:nvPr/>
        </p:nvSpPr>
        <p:spPr>
          <a:xfrm>
            <a:off x="4416395" y="2609675"/>
            <a:ext cx="152774" cy="324316"/>
          </a:xfrm>
          <a:prstGeom prst="curved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F449CF5D-3E55-A357-C573-2C8D629778D4}"/>
              </a:ext>
            </a:extLst>
          </p:cNvPr>
          <p:cNvCxnSpPr>
            <a:cxnSpLocks/>
          </p:cNvCxnSpPr>
          <p:nvPr/>
        </p:nvCxnSpPr>
        <p:spPr>
          <a:xfrm>
            <a:off x="4485169" y="3403550"/>
            <a:ext cx="7756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TextBox 346">
            <a:extLst>
              <a:ext uri="{FF2B5EF4-FFF2-40B4-BE49-F238E27FC236}">
                <a16:creationId xmlns:a16="http://schemas.microsoft.com/office/drawing/2014/main" id="{0644C9DA-B878-497D-9BBF-73FC4BFE65D7}"/>
              </a:ext>
            </a:extLst>
          </p:cNvPr>
          <p:cNvSpPr txBox="1"/>
          <p:nvPr/>
        </p:nvSpPr>
        <p:spPr>
          <a:xfrm>
            <a:off x="4821746" y="3085256"/>
            <a:ext cx="22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99885FDC-27E3-7219-4DD0-68F91995FAE3}"/>
              </a:ext>
            </a:extLst>
          </p:cNvPr>
          <p:cNvCxnSpPr>
            <a:cxnSpLocks/>
          </p:cNvCxnSpPr>
          <p:nvPr/>
        </p:nvCxnSpPr>
        <p:spPr>
          <a:xfrm>
            <a:off x="3752190" y="3403550"/>
            <a:ext cx="77418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BCFDD675-8AD6-B7B1-B930-F538355A038C}"/>
              </a:ext>
            </a:extLst>
          </p:cNvPr>
          <p:cNvSpPr txBox="1"/>
          <p:nvPr/>
        </p:nvSpPr>
        <p:spPr>
          <a:xfrm>
            <a:off x="3983559" y="3069447"/>
            <a:ext cx="22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48A60C4D-0088-7747-AB41-961CCA018F92}"/>
              </a:ext>
            </a:extLst>
          </p:cNvPr>
          <p:cNvSpPr txBox="1"/>
          <p:nvPr/>
        </p:nvSpPr>
        <p:spPr>
          <a:xfrm>
            <a:off x="4283505" y="4938730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AF38D780-5DAD-D413-EFEA-A9FCC89FE710}"/>
              </a:ext>
            </a:extLst>
          </p:cNvPr>
          <p:cNvSpPr/>
          <p:nvPr/>
        </p:nvSpPr>
        <p:spPr>
          <a:xfrm flipH="1">
            <a:off x="4242042" y="4827761"/>
            <a:ext cx="550269" cy="62204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77BEE6BC-26E9-4113-29EC-881A01822F52}"/>
              </a:ext>
            </a:extLst>
          </p:cNvPr>
          <p:cNvCxnSpPr>
            <a:cxnSpLocks/>
          </p:cNvCxnSpPr>
          <p:nvPr/>
        </p:nvCxnSpPr>
        <p:spPr>
          <a:xfrm>
            <a:off x="4470986" y="4304636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E4C032CC-CB11-3707-E9AD-39B9976BFFE0}"/>
              </a:ext>
            </a:extLst>
          </p:cNvPr>
          <p:cNvCxnSpPr>
            <a:cxnSpLocks/>
          </p:cNvCxnSpPr>
          <p:nvPr/>
        </p:nvCxnSpPr>
        <p:spPr>
          <a:xfrm flipV="1">
            <a:off x="4603052" y="4314746"/>
            <a:ext cx="4618" cy="502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B53EF476-26C1-014E-DA81-722941C751E2}"/>
                  </a:ext>
                </a:extLst>
              </p:cNvPr>
              <p:cNvSpPr txBox="1"/>
              <p:nvPr/>
            </p:nvSpPr>
            <p:spPr>
              <a:xfrm>
                <a:off x="4581488" y="4335750"/>
                <a:ext cx="1340303" cy="403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B53EF476-26C1-014E-DA81-722941C75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488" y="4335750"/>
                <a:ext cx="1340303" cy="403380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18A5586-C33F-B828-8B8C-2FDFAF5A0655}"/>
                  </a:ext>
                </a:extLst>
              </p:cNvPr>
              <p:cNvSpPr txBox="1"/>
              <p:nvPr/>
            </p:nvSpPr>
            <p:spPr>
              <a:xfrm>
                <a:off x="3105639" y="4332141"/>
                <a:ext cx="1442896" cy="406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sub>
                            <m:sup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18A5586-C33F-B828-8B8C-2FDFAF5A0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639" y="4332141"/>
                <a:ext cx="1442896" cy="40677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8831F753-F6A1-2D56-32C1-2A563FB625C7}"/>
              </a:ext>
            </a:extLst>
          </p:cNvPr>
          <p:cNvCxnSpPr>
            <a:cxnSpLocks/>
          </p:cNvCxnSpPr>
          <p:nvPr/>
        </p:nvCxnSpPr>
        <p:spPr>
          <a:xfrm>
            <a:off x="5498162" y="1696261"/>
            <a:ext cx="0" cy="10949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TextBox 356">
            <a:extLst>
              <a:ext uri="{FF2B5EF4-FFF2-40B4-BE49-F238E27FC236}">
                <a16:creationId xmlns:a16="http://schemas.microsoft.com/office/drawing/2014/main" id="{AF3E08DA-4BE2-651C-281E-650541E77969}"/>
              </a:ext>
            </a:extLst>
          </p:cNvPr>
          <p:cNvSpPr txBox="1"/>
          <p:nvPr/>
        </p:nvSpPr>
        <p:spPr>
          <a:xfrm>
            <a:off x="5512071" y="2056369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98CA41C3-BDD9-A879-3662-8BD770B26087}"/>
              </a:ext>
            </a:extLst>
          </p:cNvPr>
          <p:cNvCxnSpPr>
            <a:cxnSpLocks/>
          </p:cNvCxnSpPr>
          <p:nvPr/>
        </p:nvCxnSpPr>
        <p:spPr>
          <a:xfrm flipV="1">
            <a:off x="2084344" y="4845019"/>
            <a:ext cx="477767" cy="360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B7461EFB-8540-ABCD-E5C1-D87D944566FA}"/>
              </a:ext>
            </a:extLst>
          </p:cNvPr>
          <p:cNvSpPr txBox="1"/>
          <p:nvPr/>
        </p:nvSpPr>
        <p:spPr>
          <a:xfrm>
            <a:off x="1316457" y="4561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2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91E3814-805A-1B72-EC53-CDB1125399E6}"/>
              </a:ext>
            </a:extLst>
          </p:cNvPr>
          <p:cNvSpPr txBox="1"/>
          <p:nvPr/>
        </p:nvSpPr>
        <p:spPr>
          <a:xfrm>
            <a:off x="2588134" y="464059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3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D68B96FE-5C65-E652-6058-17C4F61F9FDC}"/>
              </a:ext>
            </a:extLst>
          </p:cNvPr>
          <p:cNvSpPr txBox="1"/>
          <p:nvPr/>
        </p:nvSpPr>
        <p:spPr>
          <a:xfrm>
            <a:off x="3368957" y="3865443"/>
            <a:ext cx="2168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3 is above LWA1</a:t>
            </a: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DB81E53A-E55D-5318-16C6-298E1FF742BB}"/>
              </a:ext>
            </a:extLst>
          </p:cNvPr>
          <p:cNvSpPr/>
          <p:nvPr/>
        </p:nvSpPr>
        <p:spPr>
          <a:xfrm flipV="1">
            <a:off x="4436144" y="5454410"/>
            <a:ext cx="181585" cy="10636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D40A07EC-6E4D-460F-0C1D-5ABCE5C43CD1}"/>
              </a:ext>
            </a:extLst>
          </p:cNvPr>
          <p:cNvSpPr txBox="1"/>
          <p:nvPr/>
        </p:nvSpPr>
        <p:spPr>
          <a:xfrm>
            <a:off x="4143066" y="1288312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D56E11BF-54E2-8842-208E-9F0D6AEA6837}"/>
              </a:ext>
            </a:extLst>
          </p:cNvPr>
          <p:cNvCxnSpPr/>
          <p:nvPr/>
        </p:nvCxnSpPr>
        <p:spPr>
          <a:xfrm>
            <a:off x="5165427" y="1690805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FB23751D-058C-8C76-23D1-D7B59872F487}"/>
              </a:ext>
            </a:extLst>
          </p:cNvPr>
          <p:cNvCxnSpPr/>
          <p:nvPr/>
        </p:nvCxnSpPr>
        <p:spPr>
          <a:xfrm>
            <a:off x="3819878" y="1690805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430CFED5-72EF-FD76-2464-C7314EF62A9E}"/>
              </a:ext>
            </a:extLst>
          </p:cNvPr>
          <p:cNvSpPr txBox="1"/>
          <p:nvPr/>
        </p:nvSpPr>
        <p:spPr>
          <a:xfrm>
            <a:off x="5489607" y="1674380"/>
            <a:ext cx="45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B526B599-1322-70B9-0E9D-9150F9FD15A8}"/>
              </a:ext>
            </a:extLst>
          </p:cNvPr>
          <p:cNvSpPr txBox="1"/>
          <p:nvPr/>
        </p:nvSpPr>
        <p:spPr>
          <a:xfrm>
            <a:off x="3992111" y="1672239"/>
            <a:ext cx="75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CF04BC8E-2FE2-7757-4630-B55F36FDC92C}"/>
              </a:ext>
            </a:extLst>
          </p:cNvPr>
          <p:cNvCxnSpPr>
            <a:cxnSpLocks/>
          </p:cNvCxnSpPr>
          <p:nvPr/>
        </p:nvCxnSpPr>
        <p:spPr>
          <a:xfrm flipV="1">
            <a:off x="2116149" y="3849162"/>
            <a:ext cx="477767" cy="360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B501AE0A-619C-2622-6264-53638C63939F}"/>
                  </a:ext>
                </a:extLst>
              </p:cNvPr>
              <p:cNvSpPr txBox="1"/>
              <p:nvPr/>
            </p:nvSpPr>
            <p:spPr>
              <a:xfrm>
                <a:off x="5083033" y="1062466"/>
                <a:ext cx="1365309" cy="64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B501AE0A-619C-2622-6264-53638C639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033" y="1062466"/>
                <a:ext cx="1365309" cy="644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8CA6F02-A1A6-097B-B242-57D82C4C4BAE}"/>
                  </a:ext>
                </a:extLst>
              </p:cNvPr>
              <p:cNvSpPr txBox="1"/>
              <p:nvPr/>
            </p:nvSpPr>
            <p:spPr>
              <a:xfrm>
                <a:off x="2466586" y="440369"/>
                <a:ext cx="1421415" cy="647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16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8CA6F02-A1A6-097B-B242-57D82C4C4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586" y="440369"/>
                <a:ext cx="1421415" cy="647293"/>
              </a:xfrm>
              <a:prstGeom prst="rect">
                <a:avLst/>
              </a:prstGeom>
              <a:blipFill>
                <a:blip r:embed="rId6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769E7CA9-8D07-CFD4-F710-765A0CD8D992}"/>
                  </a:ext>
                </a:extLst>
              </p:cNvPr>
              <p:cNvSpPr txBox="1"/>
              <p:nvPr/>
            </p:nvSpPr>
            <p:spPr>
              <a:xfrm>
                <a:off x="2512583" y="1047621"/>
                <a:ext cx="1365309" cy="64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769E7CA9-8D07-CFD4-F710-765A0CD8D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583" y="1047621"/>
                <a:ext cx="1365309" cy="6449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577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187">
            <a:extLst>
              <a:ext uri="{FF2B5EF4-FFF2-40B4-BE49-F238E27FC236}">
                <a16:creationId xmlns:a16="http://schemas.microsoft.com/office/drawing/2014/main" id="{381D982C-5702-CCBC-AEA5-E6F0081BEEFC}"/>
              </a:ext>
            </a:extLst>
          </p:cNvPr>
          <p:cNvSpPr/>
          <p:nvPr/>
        </p:nvSpPr>
        <p:spPr>
          <a:xfrm>
            <a:off x="387070" y="3066986"/>
            <a:ext cx="1972554" cy="902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12DC66D-7D2E-CF06-116D-94DB65453AB7}"/>
              </a:ext>
            </a:extLst>
          </p:cNvPr>
          <p:cNvSpPr/>
          <p:nvPr/>
        </p:nvSpPr>
        <p:spPr>
          <a:xfrm>
            <a:off x="1127496" y="424674"/>
            <a:ext cx="504083" cy="265911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9ABD54E-71BD-D7E9-602C-00D7989D039A}"/>
              </a:ext>
            </a:extLst>
          </p:cNvPr>
          <p:cNvCxnSpPr>
            <a:cxnSpLocks/>
          </p:cNvCxnSpPr>
          <p:nvPr/>
        </p:nvCxnSpPr>
        <p:spPr>
          <a:xfrm>
            <a:off x="403252" y="3975526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C404B91-6F7A-5628-149B-EAC0C60232B1}"/>
              </a:ext>
            </a:extLst>
          </p:cNvPr>
          <p:cNvSpPr/>
          <p:nvPr/>
        </p:nvSpPr>
        <p:spPr>
          <a:xfrm>
            <a:off x="403251" y="4418247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709E76A-9486-FB80-B18C-665A2013119F}"/>
              </a:ext>
            </a:extLst>
          </p:cNvPr>
          <p:cNvSpPr/>
          <p:nvPr/>
        </p:nvSpPr>
        <p:spPr>
          <a:xfrm>
            <a:off x="948917" y="4464982"/>
            <a:ext cx="858959" cy="1197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8357595-9C89-0C2E-8620-265B8EAD36C5}"/>
              </a:ext>
            </a:extLst>
          </p:cNvPr>
          <p:cNvSpPr/>
          <p:nvPr/>
        </p:nvSpPr>
        <p:spPr>
          <a:xfrm>
            <a:off x="403251" y="5662710"/>
            <a:ext cx="1960662" cy="50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97DE5F93-91E8-A92F-01BB-B287977EBF91}"/>
              </a:ext>
            </a:extLst>
          </p:cNvPr>
          <p:cNvCxnSpPr>
            <a:cxnSpLocks/>
          </p:cNvCxnSpPr>
          <p:nvPr/>
        </p:nvCxnSpPr>
        <p:spPr>
          <a:xfrm flipH="1">
            <a:off x="387070" y="569838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6A1013B-5607-95F9-B265-214BAF999691}"/>
              </a:ext>
            </a:extLst>
          </p:cNvPr>
          <p:cNvCxnSpPr/>
          <p:nvPr/>
        </p:nvCxnSpPr>
        <p:spPr>
          <a:xfrm flipH="1">
            <a:off x="541797" y="569838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9D563007-0723-D1B3-B15D-B81618356C19}"/>
              </a:ext>
            </a:extLst>
          </p:cNvPr>
          <p:cNvCxnSpPr/>
          <p:nvPr/>
        </p:nvCxnSpPr>
        <p:spPr>
          <a:xfrm flipH="1">
            <a:off x="685855" y="569772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81527B7-B441-2D9D-09BB-DE03286146D9}"/>
              </a:ext>
            </a:extLst>
          </p:cNvPr>
          <p:cNvCxnSpPr/>
          <p:nvPr/>
        </p:nvCxnSpPr>
        <p:spPr>
          <a:xfrm flipH="1">
            <a:off x="848425" y="570111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671FD5D3-5A0D-1C1B-6783-D2117913AC01}"/>
              </a:ext>
            </a:extLst>
          </p:cNvPr>
          <p:cNvCxnSpPr/>
          <p:nvPr/>
        </p:nvCxnSpPr>
        <p:spPr>
          <a:xfrm flipH="1">
            <a:off x="993695" y="569772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E17130DF-FFE2-ADE2-CE96-80E081816695}"/>
              </a:ext>
            </a:extLst>
          </p:cNvPr>
          <p:cNvCxnSpPr/>
          <p:nvPr/>
        </p:nvCxnSpPr>
        <p:spPr>
          <a:xfrm flipH="1">
            <a:off x="1140913" y="5706979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A1BA3AA-B9FA-42CE-6332-6C10F69354DE}"/>
              </a:ext>
            </a:extLst>
          </p:cNvPr>
          <p:cNvCxnSpPr/>
          <p:nvPr/>
        </p:nvCxnSpPr>
        <p:spPr>
          <a:xfrm flipH="1">
            <a:off x="1301034" y="571393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83D06465-B005-128D-116B-BD9ACCCAEC76}"/>
              </a:ext>
            </a:extLst>
          </p:cNvPr>
          <p:cNvCxnSpPr/>
          <p:nvPr/>
        </p:nvCxnSpPr>
        <p:spPr>
          <a:xfrm flipH="1">
            <a:off x="1454650" y="570616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B795CB8-C33F-5EA6-DED9-2FE7BAB1A63A}"/>
              </a:ext>
            </a:extLst>
          </p:cNvPr>
          <p:cNvCxnSpPr/>
          <p:nvPr/>
        </p:nvCxnSpPr>
        <p:spPr>
          <a:xfrm flipH="1">
            <a:off x="1614771" y="570616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2149177-B484-3B05-FC44-93CAFD3885B1}"/>
              </a:ext>
            </a:extLst>
          </p:cNvPr>
          <p:cNvGrpSpPr/>
          <p:nvPr/>
        </p:nvGrpSpPr>
        <p:grpSpPr>
          <a:xfrm>
            <a:off x="483955" y="3979384"/>
            <a:ext cx="427282" cy="244041"/>
            <a:chOff x="3410137" y="3967835"/>
            <a:chExt cx="3140841" cy="944410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E783DECD-9043-40CF-6B4F-A4EB159E5DBD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EFB744F-BD29-8217-85F8-7798AD21E45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42E2ECD1-E1F7-E43C-768C-BDC411723A4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F1B4008B-0977-24E5-8E0D-66BE49D98FF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2BBDBF41-7B15-1EC2-8155-F00971EEF38D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A253BBC1-A29D-9277-5213-85741D7F011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8A72F6D0-7A27-CAEA-3237-2D83E94327C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F51CC670-2506-CDF2-956C-70CAAF46ADC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64C4435D-0F93-62F2-EA6F-8E0789F576D2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263F8FBB-568B-DB46-9E0A-693E9CB33C2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538E097C-2363-6796-D08F-57FA523C559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E5540EF6-4DFE-8F3D-4754-261DD3ECCC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D9CD2CA8-3128-5C2F-1E22-5B2DE4519F74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435FD2B7-B5EF-D1D6-5EDF-971432C467D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EC706557-AB2E-305D-AA8F-CDCCF15F88A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3C091FEC-1371-8351-A048-F07F62F7E03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9E97626A-9C8D-D25B-1851-3E2ADAB20264}"/>
              </a:ext>
            </a:extLst>
          </p:cNvPr>
          <p:cNvGrpSpPr/>
          <p:nvPr/>
        </p:nvGrpSpPr>
        <p:grpSpPr>
          <a:xfrm>
            <a:off x="481395" y="4182799"/>
            <a:ext cx="427282" cy="244041"/>
            <a:chOff x="3410137" y="3967835"/>
            <a:chExt cx="3140841" cy="944410"/>
          </a:xfrm>
        </p:grpSpPr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56FA5E0-79AD-F29F-0F39-1C7BB500BE7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2FEAA9EA-0869-A35E-2B70-558D59C6DD2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E6434B71-8ED2-8FCD-AD6A-C7E99E51E13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6EC3A068-EA17-8600-6A4F-70B79FFFB13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EBBC213-BD66-AC4B-C4AA-2ECC66CCC23E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646DCBB-5CE0-37DC-4C6A-5E8EB8BC8DC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B3D36D3B-2AC0-D65F-170D-1409AC20B57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CBC4AA55-C66D-8A55-0F28-229C8333E16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13CF870C-EEF7-CC8C-E288-0AEA9B06DAD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C8E327F-DE11-8BCA-57AB-7A6DC8ECB5F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DC5F697A-B0AD-BD23-E99C-D30916E0AEC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37BE99D-E217-1257-7E7A-482D79D4BB1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A27A5791-C018-2512-5053-48457A57B29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1C8FC75D-6569-38A3-07E7-CC7824E0350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F088FE85-57A8-3142-5457-1D7EDFDF61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B598FC5-53AB-B9D4-ADC6-DB91EE2902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4AF8C1F-ED59-FCD2-50DB-97C478E48A8D}"/>
              </a:ext>
            </a:extLst>
          </p:cNvPr>
          <p:cNvGrpSpPr/>
          <p:nvPr/>
        </p:nvGrpSpPr>
        <p:grpSpPr>
          <a:xfrm>
            <a:off x="472214" y="4476812"/>
            <a:ext cx="427282" cy="244041"/>
            <a:chOff x="3410137" y="3967835"/>
            <a:chExt cx="3140841" cy="944410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007207FD-517C-DAA4-4003-6D5E167B3C0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1B4E126B-61EC-15F6-0A9B-CD4A30657B9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9D88E20E-6A2D-63AA-2CEA-E7DC8DBE5E8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8783B665-CEE2-1518-07B6-D601FB1E25C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FA586B8F-EE35-B04A-FD0A-2367059C7A0F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51ADE7B7-077B-533D-4107-4AA66D07CCB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AD769C7-413C-3FF2-5926-187AA544D15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B70B8E06-6F71-D877-615F-E7E43D8D737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1F14D842-C5C2-FAD6-5150-7B03237C3CA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8C4AA583-38B0-AB1B-CD36-04E4F8E85D4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997A547C-A5C4-FE9A-8C1C-86730F4E7DF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082827C1-3F30-EE3E-C674-8B8E4BE1CC5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B5018BE0-DB92-5DC3-5BC2-0C183657227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8E2C509C-89CF-4B42-CCD8-C8B0C191466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C1485630-D9A2-7A53-1EC1-5B0274E91BE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6AEECB7A-BD64-B04C-E360-E746A722554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722D5B8-05A9-56B4-64F4-2C9B8B354818}"/>
              </a:ext>
            </a:extLst>
          </p:cNvPr>
          <p:cNvGrpSpPr/>
          <p:nvPr/>
        </p:nvGrpSpPr>
        <p:grpSpPr>
          <a:xfrm>
            <a:off x="462178" y="4703865"/>
            <a:ext cx="427282" cy="244041"/>
            <a:chOff x="3410137" y="3967835"/>
            <a:chExt cx="3140841" cy="944410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2FEAEE72-AA4A-760A-6454-0EB5225F8DD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3F5A6DD6-C469-8249-E486-12CD7C7DA3C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26132BC1-C138-6D08-5C90-DD2513F763A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A9B8D7CB-02F5-4913-7FFD-606F150E94F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69411631-6319-5144-5D2E-AA7733F1DE8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873689C3-8A6F-ADED-6AE4-9001BBA55AF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EDC0714-80D5-8CEC-970E-572D48492D2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693BF720-C1AA-012E-95E7-52189850B33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FB4989BB-F591-0E17-5753-24CFB24AFA16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FF10A721-738A-9770-E3FC-1569147E33C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4EFDE558-2DD0-7121-DE08-6ACB80A6965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52C72EB9-4D41-3255-F07E-E9E809F7C66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869F88B-676D-DFB3-B372-2BB2BDDCD1B9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1122E12F-4001-7E73-37C1-CC3B06BBCF7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BA975CCB-DA74-4CA1-2E6B-2D64502B0FF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B1CF430C-7422-0FE0-C939-09D1F472424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A873D120-374A-D678-7080-3CF799907466}"/>
              </a:ext>
            </a:extLst>
          </p:cNvPr>
          <p:cNvGrpSpPr/>
          <p:nvPr/>
        </p:nvGrpSpPr>
        <p:grpSpPr>
          <a:xfrm>
            <a:off x="1832163" y="3980131"/>
            <a:ext cx="427282" cy="244041"/>
            <a:chOff x="3410137" y="3967835"/>
            <a:chExt cx="3140841" cy="944410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3B48A8A7-8656-543B-7049-F41A7D2E813A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C35A8904-4354-C8F1-D054-D3D16BF0A10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380C9474-F2BF-40F4-3EBB-8C030A417E6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E2145B74-8808-0C0C-64F9-90FAB0938AE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899DE134-0F81-3C79-5363-30AA0C73225D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FD2CFB8-76C2-560C-F203-68EEAFC8904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887D17E5-F00B-B851-6155-F4E4479E642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06F7717B-3583-493A-E05E-62EACF1B8F0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1E146E8B-AE79-B39E-558D-83B78518ECD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4BB0303D-21C2-F295-0846-281220AA394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9497EDDA-F7D5-438E-AE75-C473EE3959A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6278563B-2B00-36B1-50F2-F5E9994C560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9E12D7BC-6CB2-25BD-D908-F5443B2131B1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001C9D4E-A610-ADBB-5205-B26D394949A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F69028C-8700-AA34-8263-DAF93E280A7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822B02D3-CEE6-621F-352B-D3656BDACAE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12ABC0FB-A5AE-A6F3-6D0C-16FC89D6C58C}"/>
              </a:ext>
            </a:extLst>
          </p:cNvPr>
          <p:cNvGrpSpPr/>
          <p:nvPr/>
        </p:nvGrpSpPr>
        <p:grpSpPr>
          <a:xfrm>
            <a:off x="1833600" y="4189949"/>
            <a:ext cx="427282" cy="244041"/>
            <a:chOff x="3410137" y="3967835"/>
            <a:chExt cx="3140841" cy="94441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09F818C-3261-F1CB-7634-027ACB256B6D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1D001A7-C31F-7209-71D2-3E7446A34E8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09C46F77-6537-CF20-1973-A5A11A5E96B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0248D60A-F98E-0DE6-6CD8-8FB6FE95399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8949AA5B-0948-02CB-D2D9-D1C57D8F31C8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71E1BA1F-F741-6CF3-49D6-828D3C5F7FE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F76A4555-54D4-2304-BC7B-2886C80058A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2CA6E711-2BD0-718D-3DBE-C8A52387370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41411355-A530-B836-5495-41A4A4170F78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A599A2F2-E2D6-A9F4-495E-5BA652C56ED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ECF5EE5D-44CF-C653-CF05-6DDDE91EDEE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0ADEDD25-9A8D-F205-42DE-A06D227A94C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DF049A6B-B398-5866-B458-3F2CF10863E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036F3ECC-34E6-CA41-5864-DB55E822ECA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9C244FDF-860D-A283-8715-41A663A0F3B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11B9D668-1142-AA7E-185C-8496F3830A6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B11FD309-7492-C13B-1EDB-8E9C5BFB6D3D}"/>
              </a:ext>
            </a:extLst>
          </p:cNvPr>
          <p:cNvGrpSpPr/>
          <p:nvPr/>
        </p:nvGrpSpPr>
        <p:grpSpPr>
          <a:xfrm>
            <a:off x="1841358" y="4476812"/>
            <a:ext cx="427282" cy="244041"/>
            <a:chOff x="3410137" y="3967835"/>
            <a:chExt cx="3140841" cy="944410"/>
          </a:xfrm>
        </p:grpSpPr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C8B74C01-678E-1FD1-78C7-A75D0C92C3F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C6E4B5C1-43E9-2184-AA7D-8C0B935A6CD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B4F0904D-523E-E95C-59FA-2DDF593145E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D8089D52-864A-D486-847D-DA515D4AB01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0365C15C-7508-664F-2D36-8F5952D7E90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1EE00B12-DF45-0D1F-D1D8-368EC57FBC0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7CA34A2-43DF-D2FF-D7FB-E7BD7DCA133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C54CA613-B2D4-C075-E252-0F916C6D7BB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4357277B-9246-8146-F3A5-B58215F47A7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FE345E0A-69C4-D2C1-BFA9-2F6BC99258D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5BF55918-43E6-F0F3-C9C3-9654EABAD41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B750650D-E43A-D3F4-98F7-B35C3D5B5C2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CEE5AD84-88EA-63C4-2249-49790C4D3A0C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2AEE25E7-FCE5-A648-6FC3-00D3DBDE32B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5501C573-838E-B487-4DE6-6503F150516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C1F83E3F-0F4A-4BB3-FA15-5327ED4FC19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7C064214-C41D-D2B8-86F3-252873F829F3}"/>
              </a:ext>
            </a:extLst>
          </p:cNvPr>
          <p:cNvGrpSpPr/>
          <p:nvPr/>
        </p:nvGrpSpPr>
        <p:grpSpPr>
          <a:xfrm>
            <a:off x="1841043" y="4710577"/>
            <a:ext cx="427282" cy="244041"/>
            <a:chOff x="3410137" y="3967835"/>
            <a:chExt cx="3140841" cy="944410"/>
          </a:xfrm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C189D2C3-CB57-DA1D-82E7-BDA8B001CE92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515D52F7-5F7F-AAB1-95C5-7E4572889B3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8B46A898-C4F5-7DAA-40BE-FDD774BCD40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83B2A4FB-EF68-4877-95CC-1D9E6B79D64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9F5DF635-674F-7EC3-4EE8-0D2833A1F63B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0718E2DA-1EEF-49F4-831B-EFC0D865FD2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9B6B4F13-B36A-E68A-4BFC-EDF404E1D69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12C0AD49-21BD-4510-23AC-6E2606389BF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759245BB-A26A-1655-A963-FF2254D5B7C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C5B6FEE8-391B-4A63-1EBF-D8DE9446036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F05F7028-103D-5772-51BB-C222B26F445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7FE11E86-E6F0-FBF4-B4AE-F40A4DCB3F5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D345F99A-EEAF-4106-EFAC-B9709592F28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5E4C6C18-50C6-433B-736E-5862778F629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B3D0293E-F5FB-52FE-1F1E-3EF34FE8FD0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9BA08C89-C56A-2EB2-38D5-5B0529927F0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39" name="Rectangle 338">
            <a:extLst>
              <a:ext uri="{FF2B5EF4-FFF2-40B4-BE49-F238E27FC236}">
                <a16:creationId xmlns:a16="http://schemas.microsoft.com/office/drawing/2014/main" id="{488968ED-F391-8C1E-453B-611BFDB330C4}"/>
              </a:ext>
            </a:extLst>
          </p:cNvPr>
          <p:cNvSpPr/>
          <p:nvPr/>
        </p:nvSpPr>
        <p:spPr>
          <a:xfrm>
            <a:off x="655926" y="3918779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B5A0B039-D29F-89DA-2DFE-F0A2D4DE74F5}"/>
              </a:ext>
            </a:extLst>
          </p:cNvPr>
          <p:cNvSpPr/>
          <p:nvPr/>
        </p:nvSpPr>
        <p:spPr>
          <a:xfrm>
            <a:off x="2007807" y="3912424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5474EBDD-7951-A7FE-6B51-220148A3C9D4}"/>
              </a:ext>
            </a:extLst>
          </p:cNvPr>
          <p:cNvSpPr/>
          <p:nvPr/>
        </p:nvSpPr>
        <p:spPr>
          <a:xfrm>
            <a:off x="1901060" y="4995857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07F4121A-7C98-4BC6-12B1-9567D10F421A}"/>
              </a:ext>
            </a:extLst>
          </p:cNvPr>
          <p:cNvSpPr/>
          <p:nvPr/>
        </p:nvSpPr>
        <p:spPr>
          <a:xfrm>
            <a:off x="543624" y="5007406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87707B6-BEE5-A865-92C9-753E8F558E20}"/>
              </a:ext>
            </a:extLst>
          </p:cNvPr>
          <p:cNvSpPr/>
          <p:nvPr/>
        </p:nvSpPr>
        <p:spPr>
          <a:xfrm flipV="1">
            <a:off x="628796" y="5387378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A2092EC2-3781-293A-2134-FE59E42F5E13}"/>
              </a:ext>
            </a:extLst>
          </p:cNvPr>
          <p:cNvSpPr/>
          <p:nvPr/>
        </p:nvSpPr>
        <p:spPr>
          <a:xfrm flipV="1">
            <a:off x="1988502" y="5371687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9A7A2928-FB76-1B49-9FBE-FA7C6420594B}"/>
              </a:ext>
            </a:extLst>
          </p:cNvPr>
          <p:cNvCxnSpPr>
            <a:cxnSpLocks/>
          </p:cNvCxnSpPr>
          <p:nvPr/>
        </p:nvCxnSpPr>
        <p:spPr>
          <a:xfrm flipH="1">
            <a:off x="1767171" y="5707559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1A07776-63CC-1793-1272-FF4C27289310}"/>
              </a:ext>
            </a:extLst>
          </p:cNvPr>
          <p:cNvCxnSpPr/>
          <p:nvPr/>
        </p:nvCxnSpPr>
        <p:spPr>
          <a:xfrm flipH="1">
            <a:off x="1901395" y="571594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4C631A60-4583-3232-DE65-269BD4A00B16}"/>
              </a:ext>
            </a:extLst>
          </p:cNvPr>
          <p:cNvCxnSpPr/>
          <p:nvPr/>
        </p:nvCxnSpPr>
        <p:spPr>
          <a:xfrm flipH="1">
            <a:off x="2027230" y="571594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F7F2419D-4201-A35D-A72C-AA36FB1D496C}"/>
              </a:ext>
            </a:extLst>
          </p:cNvPr>
          <p:cNvCxnSpPr/>
          <p:nvPr/>
        </p:nvCxnSpPr>
        <p:spPr>
          <a:xfrm flipH="1">
            <a:off x="2179521" y="5719536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F480A6D5-676C-580D-C5AD-6EA98EDDC7D7}"/>
              </a:ext>
            </a:extLst>
          </p:cNvPr>
          <p:cNvSpPr txBox="1"/>
          <p:nvPr/>
        </p:nvSpPr>
        <p:spPr>
          <a:xfrm>
            <a:off x="455490" y="4973496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CF2A72D9-8354-220D-6055-7EDBD55762B4}"/>
              </a:ext>
            </a:extLst>
          </p:cNvPr>
          <p:cNvSpPr txBox="1"/>
          <p:nvPr/>
        </p:nvSpPr>
        <p:spPr>
          <a:xfrm>
            <a:off x="1798834" y="4986777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3B1DBDBA-5032-C497-8C42-0F57BFA32EC6}"/>
              </a:ext>
            </a:extLst>
          </p:cNvPr>
          <p:cNvCxnSpPr>
            <a:cxnSpLocks/>
          </p:cNvCxnSpPr>
          <p:nvPr/>
        </p:nvCxnSpPr>
        <p:spPr>
          <a:xfrm>
            <a:off x="195484" y="3066986"/>
            <a:ext cx="2327097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A64FC49B-CDA2-8859-62DB-03D1D5084D4C}"/>
              </a:ext>
            </a:extLst>
          </p:cNvPr>
          <p:cNvCxnSpPr>
            <a:cxnSpLocks/>
          </p:cNvCxnSpPr>
          <p:nvPr/>
        </p:nvCxnSpPr>
        <p:spPr>
          <a:xfrm flipV="1">
            <a:off x="1367542" y="3477466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C32BCBA6-E505-E065-F87F-DD222D56C321}"/>
              </a:ext>
            </a:extLst>
          </p:cNvPr>
          <p:cNvCxnSpPr>
            <a:cxnSpLocks/>
          </p:cNvCxnSpPr>
          <p:nvPr/>
        </p:nvCxnSpPr>
        <p:spPr>
          <a:xfrm>
            <a:off x="1367542" y="3971660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353">
            <a:extLst>
              <a:ext uri="{FF2B5EF4-FFF2-40B4-BE49-F238E27FC236}">
                <a16:creationId xmlns:a16="http://schemas.microsoft.com/office/drawing/2014/main" id="{D9FC04E8-B8F0-D16E-2E6A-8CA0C47FF3A4}"/>
              </a:ext>
            </a:extLst>
          </p:cNvPr>
          <p:cNvSpPr txBox="1"/>
          <p:nvPr/>
        </p:nvSpPr>
        <p:spPr>
          <a:xfrm>
            <a:off x="1228689" y="3086487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CFDD2C9B-D617-F84D-3E6E-340179BDEA13}"/>
              </a:ext>
            </a:extLst>
          </p:cNvPr>
          <p:cNvSpPr txBox="1"/>
          <p:nvPr/>
        </p:nvSpPr>
        <p:spPr>
          <a:xfrm>
            <a:off x="1754636" y="3662312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1BA57393-6119-2B99-9948-5DF4F15391FA}"/>
              </a:ext>
            </a:extLst>
          </p:cNvPr>
          <p:cNvSpPr/>
          <p:nvPr/>
        </p:nvSpPr>
        <p:spPr>
          <a:xfrm>
            <a:off x="1268183" y="3863246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81CDBBA3-D6E4-9C7B-25AE-2F10E0059A16}"/>
              </a:ext>
            </a:extLst>
          </p:cNvPr>
          <p:cNvSpPr/>
          <p:nvPr/>
        </p:nvSpPr>
        <p:spPr>
          <a:xfrm>
            <a:off x="1333255" y="3943729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D3B98F63-6E97-C487-4A63-530C53F22C30}"/>
              </a:ext>
            </a:extLst>
          </p:cNvPr>
          <p:cNvSpPr txBox="1"/>
          <p:nvPr/>
        </p:nvSpPr>
        <p:spPr>
          <a:xfrm>
            <a:off x="1401830" y="3600404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1F90A049-6764-7359-1D06-6D80D8BF4801}"/>
              </a:ext>
            </a:extLst>
          </p:cNvPr>
          <p:cNvSpPr txBox="1"/>
          <p:nvPr/>
        </p:nvSpPr>
        <p:spPr>
          <a:xfrm>
            <a:off x="925788" y="355104"/>
            <a:ext cx="380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4 is at insulator base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9428F4AB-3E01-83F8-3C5E-608F7FD1F822}"/>
              </a:ext>
            </a:extLst>
          </p:cNvPr>
          <p:cNvSpPr txBox="1"/>
          <p:nvPr/>
        </p:nvSpPr>
        <p:spPr>
          <a:xfrm>
            <a:off x="2320749" y="476995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3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71678279-D5EB-842A-6BE2-D73A970E733A}"/>
              </a:ext>
            </a:extLst>
          </p:cNvPr>
          <p:cNvSpPr/>
          <p:nvPr/>
        </p:nvSpPr>
        <p:spPr>
          <a:xfrm>
            <a:off x="4151080" y="449841"/>
            <a:ext cx="504083" cy="26743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896D6D7A-C28B-D761-1710-9568E6948C20}"/>
              </a:ext>
            </a:extLst>
          </p:cNvPr>
          <p:cNvCxnSpPr>
            <a:cxnSpLocks/>
          </p:cNvCxnSpPr>
          <p:nvPr/>
        </p:nvCxnSpPr>
        <p:spPr>
          <a:xfrm flipH="1">
            <a:off x="3784950" y="1922386"/>
            <a:ext cx="636065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Arrow: Curved Up 362">
            <a:extLst>
              <a:ext uri="{FF2B5EF4-FFF2-40B4-BE49-F238E27FC236}">
                <a16:creationId xmlns:a16="http://schemas.microsoft.com/office/drawing/2014/main" id="{5AAACDF2-F3D2-58FB-1DC4-6D827E00840C}"/>
              </a:ext>
            </a:extLst>
          </p:cNvPr>
          <p:cNvSpPr/>
          <p:nvPr/>
        </p:nvSpPr>
        <p:spPr>
          <a:xfrm rot="16200000">
            <a:off x="4224223" y="1802805"/>
            <a:ext cx="384796" cy="204227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8E8576C7-00D0-AA4B-4A5F-B0A09062BE5C}"/>
              </a:ext>
            </a:extLst>
          </p:cNvPr>
          <p:cNvCxnSpPr>
            <a:cxnSpLocks/>
          </p:cNvCxnSpPr>
          <p:nvPr/>
        </p:nvCxnSpPr>
        <p:spPr>
          <a:xfrm>
            <a:off x="4412254" y="1922380"/>
            <a:ext cx="0" cy="33147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E1E100F7-E228-D8EF-8A56-39B4FEEE4782}"/>
                  </a:ext>
                </a:extLst>
              </p:cNvPr>
              <p:cNvSpPr txBox="1"/>
              <p:nvPr/>
            </p:nvSpPr>
            <p:spPr>
              <a:xfrm>
                <a:off x="2771961" y="1687496"/>
                <a:ext cx="851707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E1E100F7-E228-D8EF-8A56-39B4FEEE4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961" y="1687496"/>
                <a:ext cx="851707" cy="381515"/>
              </a:xfrm>
              <a:prstGeom prst="rect">
                <a:avLst/>
              </a:prstGeom>
              <a:blipFill>
                <a:blip r:embed="rId2"/>
                <a:stretch>
                  <a:fillRect r="-28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7301E14F-561F-2444-3145-58E5A627179A}"/>
                  </a:ext>
                </a:extLst>
              </p:cNvPr>
              <p:cNvSpPr txBox="1"/>
              <p:nvPr/>
            </p:nvSpPr>
            <p:spPr>
              <a:xfrm>
                <a:off x="3677378" y="2191268"/>
                <a:ext cx="1573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𝒈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7301E14F-561F-2444-3145-58E5A6271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378" y="2191268"/>
                <a:ext cx="1573603" cy="369332"/>
              </a:xfrm>
              <a:prstGeom prst="rect">
                <a:avLst/>
              </a:prstGeom>
              <a:blipFill>
                <a:blip r:embed="rId3"/>
                <a:stretch>
                  <a:fillRect r="-697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D9C04922-17F4-BB4D-AC0E-6B70E5C59D5C}"/>
                  </a:ext>
                </a:extLst>
              </p:cNvPr>
              <p:cNvSpPr txBox="1"/>
              <p:nvPr/>
            </p:nvSpPr>
            <p:spPr>
              <a:xfrm>
                <a:off x="4467598" y="1440508"/>
                <a:ext cx="531109" cy="382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D9C04922-17F4-BB4D-AC0E-6B70E5C59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598" y="1440508"/>
                <a:ext cx="531109" cy="382156"/>
              </a:xfrm>
              <a:prstGeom prst="rect">
                <a:avLst/>
              </a:prstGeom>
              <a:blipFill>
                <a:blip r:embed="rId4"/>
                <a:stretch>
                  <a:fillRect r="-86207"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961F5E16-F025-51E0-F221-2423222DEFE4}"/>
              </a:ext>
            </a:extLst>
          </p:cNvPr>
          <p:cNvCxnSpPr>
            <a:cxnSpLocks/>
          </p:cNvCxnSpPr>
          <p:nvPr/>
        </p:nvCxnSpPr>
        <p:spPr>
          <a:xfrm flipV="1">
            <a:off x="4403121" y="2606431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TextBox 368">
            <a:extLst>
              <a:ext uri="{FF2B5EF4-FFF2-40B4-BE49-F238E27FC236}">
                <a16:creationId xmlns:a16="http://schemas.microsoft.com/office/drawing/2014/main" id="{58CADFC7-727F-28AD-BB15-48770B865BB7}"/>
              </a:ext>
            </a:extLst>
          </p:cNvPr>
          <p:cNvSpPr txBox="1"/>
          <p:nvPr/>
        </p:nvSpPr>
        <p:spPr>
          <a:xfrm>
            <a:off x="4458056" y="3079460"/>
            <a:ext cx="67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D88FC0FE-74EF-B969-996A-B6D6CC732731}"/>
              </a:ext>
            </a:extLst>
          </p:cNvPr>
          <p:cNvSpPr txBox="1"/>
          <p:nvPr/>
        </p:nvSpPr>
        <p:spPr>
          <a:xfrm>
            <a:off x="3821804" y="3120282"/>
            <a:ext cx="74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</a:p>
        </p:txBody>
      </p: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95120F7C-9625-37B3-510E-0D0554B7AEF1}"/>
              </a:ext>
            </a:extLst>
          </p:cNvPr>
          <p:cNvCxnSpPr/>
          <p:nvPr/>
        </p:nvCxnSpPr>
        <p:spPr>
          <a:xfrm>
            <a:off x="4412254" y="3120078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Arrow: Curved Up 371">
            <a:extLst>
              <a:ext uri="{FF2B5EF4-FFF2-40B4-BE49-F238E27FC236}">
                <a16:creationId xmlns:a16="http://schemas.microsoft.com/office/drawing/2014/main" id="{5FD500DB-C334-800E-C070-D913006870A3}"/>
              </a:ext>
            </a:extLst>
          </p:cNvPr>
          <p:cNvSpPr/>
          <p:nvPr/>
        </p:nvSpPr>
        <p:spPr>
          <a:xfrm rot="16200000">
            <a:off x="4207757" y="2969614"/>
            <a:ext cx="384796" cy="204227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054DAD87-A180-F890-B5CB-B99313669CC1}"/>
              </a:ext>
            </a:extLst>
          </p:cNvPr>
          <p:cNvSpPr txBox="1"/>
          <p:nvPr/>
        </p:nvSpPr>
        <p:spPr>
          <a:xfrm>
            <a:off x="4389089" y="2502547"/>
            <a:ext cx="63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</a:p>
        </p:txBody>
      </p:sp>
      <p:cxnSp>
        <p:nvCxnSpPr>
          <p:cNvPr id="374" name="Straight Arrow Connector 373">
            <a:extLst>
              <a:ext uri="{FF2B5EF4-FFF2-40B4-BE49-F238E27FC236}">
                <a16:creationId xmlns:a16="http://schemas.microsoft.com/office/drawing/2014/main" id="{BC3228D2-2C99-75F4-0BC9-C591CE7D6C06}"/>
              </a:ext>
            </a:extLst>
          </p:cNvPr>
          <p:cNvCxnSpPr>
            <a:cxnSpLocks/>
          </p:cNvCxnSpPr>
          <p:nvPr/>
        </p:nvCxnSpPr>
        <p:spPr>
          <a:xfrm>
            <a:off x="5196512" y="1892731"/>
            <a:ext cx="13566" cy="12131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07504AC2-0DD9-D3AB-EDF1-E42732E1A22C}"/>
                  </a:ext>
                </a:extLst>
              </p:cNvPr>
              <p:cNvSpPr txBox="1"/>
              <p:nvPr/>
            </p:nvSpPr>
            <p:spPr>
              <a:xfrm>
                <a:off x="5230555" y="2246465"/>
                <a:ext cx="2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07504AC2-0DD9-D3AB-EDF1-E42732E1A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555" y="2246465"/>
                <a:ext cx="278759" cy="369332"/>
              </a:xfrm>
              <a:prstGeom prst="rect">
                <a:avLst/>
              </a:prstGeom>
              <a:blipFill>
                <a:blip r:embed="rId5"/>
                <a:stretch>
                  <a:fillRect r="-30435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0" name="TextBox 379">
            <a:extLst>
              <a:ext uri="{FF2B5EF4-FFF2-40B4-BE49-F238E27FC236}">
                <a16:creationId xmlns:a16="http://schemas.microsoft.com/office/drawing/2014/main" id="{B4442CE8-151B-17F6-42B3-D2E388016DA1}"/>
              </a:ext>
            </a:extLst>
          </p:cNvPr>
          <p:cNvSpPr txBox="1"/>
          <p:nvPr/>
        </p:nvSpPr>
        <p:spPr>
          <a:xfrm>
            <a:off x="1021513" y="3991198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08AECE2B-B660-F1A8-A6E1-227B11F90868}"/>
              </a:ext>
            </a:extLst>
          </p:cNvPr>
          <p:cNvSpPr/>
          <p:nvPr/>
        </p:nvSpPr>
        <p:spPr>
          <a:xfrm>
            <a:off x="4368768" y="3943729"/>
            <a:ext cx="64176" cy="78502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612B1A5F-E450-CB5B-719F-88DAD7B7A63B}"/>
              </a:ext>
            </a:extLst>
          </p:cNvPr>
          <p:cNvSpPr txBox="1"/>
          <p:nvPr/>
        </p:nvSpPr>
        <p:spPr>
          <a:xfrm>
            <a:off x="4057026" y="3991198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FA37CCB6-4BEE-5554-BCEF-71BEEC123F3D}"/>
              </a:ext>
            </a:extLst>
          </p:cNvPr>
          <p:cNvCxnSpPr>
            <a:cxnSpLocks/>
          </p:cNvCxnSpPr>
          <p:nvPr/>
        </p:nvCxnSpPr>
        <p:spPr>
          <a:xfrm>
            <a:off x="5656648" y="1892731"/>
            <a:ext cx="24260" cy="216944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8A28D5E7-8911-A332-F0F4-53AFCEFF9808}"/>
                  </a:ext>
                </a:extLst>
              </p:cNvPr>
              <p:cNvSpPr txBox="1"/>
              <p:nvPr/>
            </p:nvSpPr>
            <p:spPr>
              <a:xfrm>
                <a:off x="5646053" y="2736546"/>
                <a:ext cx="2997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8A28D5E7-8911-A332-F0F4-53AFCEFF9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053" y="2736546"/>
                <a:ext cx="299747" cy="369332"/>
              </a:xfrm>
              <a:prstGeom prst="rect">
                <a:avLst/>
              </a:prstGeom>
              <a:blipFill>
                <a:blip r:embed="rId6"/>
                <a:stretch>
                  <a:fillRect r="-24490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945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266832-556C-5434-C2ED-EE188D18804E}"/>
                  </a:ext>
                </a:extLst>
              </p:cNvPr>
              <p:cNvSpPr txBox="1"/>
              <p:nvPr/>
            </p:nvSpPr>
            <p:spPr>
              <a:xfrm>
                <a:off x="8144481" y="1266883"/>
                <a:ext cx="17116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Multiply by moment arm,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266832-556C-5434-C2ED-EE188D18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481" y="1266883"/>
                <a:ext cx="1711684" cy="646331"/>
              </a:xfrm>
              <a:prstGeom prst="rect">
                <a:avLst/>
              </a:prstGeom>
              <a:blipFill>
                <a:blip r:embed="rId2"/>
                <a:stretch>
                  <a:fillRect l="-284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7EFF98-DB37-6A03-F4BA-940838AE7EC9}"/>
                  </a:ext>
                </a:extLst>
              </p:cNvPr>
              <p:cNvSpPr txBox="1"/>
              <p:nvPr/>
            </p:nvSpPr>
            <p:spPr>
              <a:xfrm>
                <a:off x="211719" y="1405383"/>
                <a:ext cx="1815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Base rotation,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7EFF98-DB37-6A03-F4BA-940838AE7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19" y="1405383"/>
                <a:ext cx="1815112" cy="369332"/>
              </a:xfrm>
              <a:prstGeom prst="rect">
                <a:avLst/>
              </a:prstGeom>
              <a:blipFill>
                <a:blip r:embed="rId3"/>
                <a:stretch>
                  <a:fillRect l="-30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FFAB56-BBDB-2D21-3A9B-1B83BA77E1C6}"/>
                  </a:ext>
                </a:extLst>
              </p:cNvPr>
              <p:cNvSpPr txBox="1"/>
              <p:nvPr/>
            </p:nvSpPr>
            <p:spPr>
              <a:xfrm>
                <a:off x="3830449" y="1292771"/>
                <a:ext cx="18151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Washer stack displacement,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FFAB56-BBDB-2D21-3A9B-1B83BA77E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449" y="1292771"/>
                <a:ext cx="1815111" cy="646331"/>
              </a:xfrm>
              <a:prstGeom prst="rect">
                <a:avLst/>
              </a:prstGeom>
              <a:blipFill>
                <a:blip r:embed="rId4"/>
                <a:stretch>
                  <a:fillRect l="-268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6597C1-7EF2-F002-C4AB-53DC47B96077}"/>
                  </a:ext>
                </a:extLst>
              </p:cNvPr>
              <p:cNvSpPr txBox="1"/>
              <p:nvPr/>
            </p:nvSpPr>
            <p:spPr>
              <a:xfrm>
                <a:off x="6420504" y="1112596"/>
                <a:ext cx="16154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Washer stack force,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from stack test data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6597C1-7EF2-F002-C4AB-53DC47B96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504" y="1112596"/>
                <a:ext cx="1615417" cy="923330"/>
              </a:xfrm>
              <a:prstGeom prst="rect">
                <a:avLst/>
              </a:prstGeom>
              <a:blipFill>
                <a:blip r:embed="rId5"/>
                <a:stretch>
                  <a:fillRect l="-3019" t="-3974" r="-37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EABF08-CA28-202E-CF03-7E00717A62CE}"/>
                  </a:ext>
                </a:extLst>
              </p:cNvPr>
              <p:cNvSpPr txBox="1"/>
              <p:nvPr/>
            </p:nvSpPr>
            <p:spPr>
              <a:xfrm>
                <a:off x="9940209" y="1251095"/>
                <a:ext cx="17649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Base moment,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CVT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EABF08-CA28-202E-CF03-7E00717A6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0209" y="1251095"/>
                <a:ext cx="1764900" cy="646331"/>
              </a:xfrm>
              <a:prstGeom prst="rect">
                <a:avLst/>
              </a:prstGeom>
              <a:blipFill>
                <a:blip r:embed="rId6"/>
                <a:stretch>
                  <a:fillRect l="-3114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A1C1A91-80C6-909D-0CD5-AEAEE16EA17B}"/>
              </a:ext>
            </a:extLst>
          </p:cNvPr>
          <p:cNvSpPr/>
          <p:nvPr/>
        </p:nvSpPr>
        <p:spPr>
          <a:xfrm>
            <a:off x="121631" y="1112595"/>
            <a:ext cx="1936906" cy="98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8E1DE-0EFB-1AF3-D384-BC5276D38976}"/>
              </a:ext>
            </a:extLst>
          </p:cNvPr>
          <p:cNvSpPr/>
          <p:nvPr/>
        </p:nvSpPr>
        <p:spPr>
          <a:xfrm>
            <a:off x="3740010" y="1112595"/>
            <a:ext cx="1936906" cy="98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289E23-2F2C-87A7-6792-F31ADA9BBB75}"/>
              </a:ext>
            </a:extLst>
          </p:cNvPr>
          <p:cNvSpPr/>
          <p:nvPr/>
        </p:nvSpPr>
        <p:spPr>
          <a:xfrm>
            <a:off x="6214277" y="1112595"/>
            <a:ext cx="1936906" cy="98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2A4BB-8939-3F09-3A27-B0D33CDD07B4}"/>
              </a:ext>
            </a:extLst>
          </p:cNvPr>
          <p:cNvSpPr/>
          <p:nvPr/>
        </p:nvSpPr>
        <p:spPr>
          <a:xfrm>
            <a:off x="9854206" y="1112595"/>
            <a:ext cx="1936906" cy="98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14C401-DD53-C631-4F3E-891AE6FD9C18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676916" y="1603579"/>
            <a:ext cx="53736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8DF902-041B-0938-CAED-CB71A274798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058537" y="1603579"/>
            <a:ext cx="168147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BFA62-BBE2-1616-A1B5-3605153FDD8A}"/>
                  </a:ext>
                </a:extLst>
              </p:cNvPr>
              <p:cNvSpPr txBox="1"/>
              <p:nvPr/>
            </p:nvSpPr>
            <p:spPr>
              <a:xfrm>
                <a:off x="2044678" y="1266883"/>
                <a:ext cx="17116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Multiply by moment arm,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BFA62-BBE2-1616-A1B5-3605153FD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78" y="1266883"/>
                <a:ext cx="1711684" cy="646331"/>
              </a:xfrm>
              <a:prstGeom prst="rect">
                <a:avLst/>
              </a:prstGeom>
              <a:blipFill>
                <a:blip r:embed="rId7"/>
                <a:stretch>
                  <a:fillRect l="-284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4C0B5C-3D9B-02CA-9DBA-C3DA87104E3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151183" y="1603579"/>
            <a:ext cx="170302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908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wa2comp">
            <a:hlinkClick r:id="" action="ppaction://media"/>
            <a:extLst>
              <a:ext uri="{FF2B5EF4-FFF2-40B4-BE49-F238E27FC236}">
                <a16:creationId xmlns:a16="http://schemas.microsoft.com/office/drawing/2014/main" id="{68886F20-3618-A328-0831-E0A618D74D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74112" y="3892419"/>
            <a:ext cx="3894735" cy="2921051"/>
          </a:xfrm>
          <a:prstGeom prst="rect">
            <a:avLst/>
          </a:prstGeom>
        </p:spPr>
      </p:pic>
      <p:pic>
        <p:nvPicPr>
          <p:cNvPr id="13" name="lwa1comp">
            <a:hlinkClick r:id="" action="ppaction://media"/>
            <a:extLst>
              <a:ext uri="{FF2B5EF4-FFF2-40B4-BE49-F238E27FC236}">
                <a16:creationId xmlns:a16="http://schemas.microsoft.com/office/drawing/2014/main" id="{16F3CDEA-CEB3-3158-BB19-210B2625B88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67355" y="3892418"/>
            <a:ext cx="3894735" cy="2921051"/>
          </a:xfrm>
          <a:prstGeom prst="rect">
            <a:avLst/>
          </a:prstGeom>
        </p:spPr>
      </p:pic>
      <p:pic>
        <p:nvPicPr>
          <p:cNvPr id="14" name="mthetacomp">
            <a:hlinkClick r:id="" action="ppaction://media"/>
            <a:extLst>
              <a:ext uri="{FF2B5EF4-FFF2-40B4-BE49-F238E27FC236}">
                <a16:creationId xmlns:a16="http://schemas.microsoft.com/office/drawing/2014/main" id="{5CEF6A07-08B2-0877-041A-B4D126FF61F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38046" y="1051144"/>
            <a:ext cx="3894735" cy="2921051"/>
          </a:xfrm>
          <a:prstGeom prst="rect">
            <a:avLst/>
          </a:prstGeom>
        </p:spPr>
      </p:pic>
      <p:pic>
        <p:nvPicPr>
          <p:cNvPr id="15" name="tableaccncomp">
            <a:hlinkClick r:id="" action="ppaction://media"/>
            <a:extLst>
              <a:ext uri="{FF2B5EF4-FFF2-40B4-BE49-F238E27FC236}">
                <a16:creationId xmlns:a16="http://schemas.microsoft.com/office/drawing/2014/main" id="{1CC064BE-5C92-A174-F9AC-D01239BFEFF8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55333" y="1051144"/>
            <a:ext cx="3894735" cy="29210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76FBFF-62AF-9057-B0E3-60DD7FE886CA}"/>
              </a:ext>
            </a:extLst>
          </p:cNvPr>
          <p:cNvSpPr txBox="1"/>
          <p:nvPr/>
        </p:nvSpPr>
        <p:spPr>
          <a:xfrm>
            <a:off x="2900587" y="119993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Shake table acceleration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CCA16B-75B5-FA85-2013-C5C03F4B35BC}"/>
                  </a:ext>
                </a:extLst>
              </p:cNvPr>
              <p:cNvSpPr txBox="1"/>
              <p:nvPr/>
            </p:nvSpPr>
            <p:spPr>
              <a:xfrm>
                <a:off x="6795322" y="1323114"/>
                <a:ext cx="105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M</a:t>
                </a:r>
                <a:r>
                  <a:rPr lang="en-US" baseline="-25000" dirty="0"/>
                  <a:t>CVT</a:t>
                </a:r>
                <a:r>
                  <a:rPr lang="en-US" i="1" baseline="-25000" dirty="0"/>
                  <a:t> </a:t>
                </a:r>
                <a:r>
                  <a:rPr lang="en-US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i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CCA16B-75B5-FA85-2013-C5C03F4B3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322" y="1323114"/>
                <a:ext cx="1052211" cy="369332"/>
              </a:xfrm>
              <a:prstGeom prst="rect">
                <a:avLst/>
              </a:prstGeom>
              <a:blipFill>
                <a:blip r:embed="rId14"/>
                <a:stretch>
                  <a:fillRect l="-52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0705B1A-C4ED-C912-9921-93A8D2B42495}"/>
              </a:ext>
            </a:extLst>
          </p:cNvPr>
          <p:cNvSpPr txBox="1"/>
          <p:nvPr/>
        </p:nvSpPr>
        <p:spPr>
          <a:xfrm>
            <a:off x="2886373" y="4087371"/>
            <a:ext cx="20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LWA1 OR LWA4:</a:t>
            </a:r>
          </a:p>
          <a:p>
            <a:r>
              <a:rPr lang="en-US" dirty="0"/>
              <a:t>Force-displacement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93038C-A8F8-1BA8-AAED-2B9AAC67864A}"/>
              </a:ext>
            </a:extLst>
          </p:cNvPr>
          <p:cNvSpPr txBox="1"/>
          <p:nvPr/>
        </p:nvSpPr>
        <p:spPr>
          <a:xfrm>
            <a:off x="6781108" y="4128282"/>
            <a:ext cx="20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LWA2 OR LWA3:</a:t>
            </a:r>
          </a:p>
          <a:p>
            <a:r>
              <a:rPr lang="en-US" dirty="0"/>
              <a:t>Force-displacement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66AEAF-09F1-D862-9E79-4F2D6279E1E2}"/>
              </a:ext>
            </a:extLst>
          </p:cNvPr>
          <p:cNvSpPr txBox="1"/>
          <p:nvPr/>
        </p:nvSpPr>
        <p:spPr>
          <a:xfrm>
            <a:off x="7954593" y="3810146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69121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6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6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6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88F73-0C47-B662-0322-E1A25C47B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3" t="14369" r="16607"/>
          <a:stretch/>
        </p:blipFill>
        <p:spPr>
          <a:xfrm>
            <a:off x="227416" y="99493"/>
            <a:ext cx="7770032" cy="58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4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18B85-C456-E530-0DE5-D8952C8C7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with a blue line drawn on it&#10;&#10;Description automatically generated">
            <a:extLst>
              <a:ext uri="{FF2B5EF4-FFF2-40B4-BE49-F238E27FC236}">
                <a16:creationId xmlns:a16="http://schemas.microsoft.com/office/drawing/2014/main" id="{D0160752-5C97-761C-0790-604B5ADD5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301" y="821465"/>
            <a:ext cx="4136621" cy="31024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072A9-169A-C0EE-F585-D8A0C06A52E3}"/>
                  </a:ext>
                </a:extLst>
              </p:cNvPr>
              <p:cNvSpPr txBox="1"/>
              <p:nvPr/>
            </p:nvSpPr>
            <p:spPr>
              <a:xfrm>
                <a:off x="8509360" y="1065105"/>
                <a:ext cx="67085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HYS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072A9-169A-C0EE-F585-D8A0C06A5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360" y="1065105"/>
                <a:ext cx="670855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graph of a line&#10;&#10;Description automatically generated">
            <a:extLst>
              <a:ext uri="{FF2B5EF4-FFF2-40B4-BE49-F238E27FC236}">
                <a16:creationId xmlns:a16="http://schemas.microsoft.com/office/drawing/2014/main" id="{CF9406F7-E2C6-81AE-A453-607C11169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38" y="819650"/>
            <a:ext cx="4136621" cy="3102466"/>
          </a:xfrm>
          <a:prstGeom prst="rect">
            <a:avLst/>
          </a:prstGeom>
        </p:spPr>
      </p:pic>
      <p:pic>
        <p:nvPicPr>
          <p:cNvPr id="3" name="Picture 2" descr="A graph of a line graph&#10;&#10;Description automatically generated">
            <a:extLst>
              <a:ext uri="{FF2B5EF4-FFF2-40B4-BE49-F238E27FC236}">
                <a16:creationId xmlns:a16="http://schemas.microsoft.com/office/drawing/2014/main" id="{EBD43492-0A43-16BB-794B-3E85A7BBB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" y="821465"/>
            <a:ext cx="4136621" cy="3102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73E13B0-6C1B-92A0-E949-48D3BD3B7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9984" y="4091302"/>
                <a:ext cx="4472031" cy="242396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𝐶𝑉𝑇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l-G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sgn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73E13B0-6C1B-92A0-E949-48D3BD3B7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9984" y="4091302"/>
                <a:ext cx="4472031" cy="2423969"/>
              </a:xfrm>
              <a:blipFill>
                <a:blip r:embed="rId6"/>
                <a:stretch>
                  <a:fillRect b="-3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us Sign 10">
            <a:extLst>
              <a:ext uri="{FF2B5EF4-FFF2-40B4-BE49-F238E27FC236}">
                <a16:creationId xmlns:a16="http://schemas.microsoft.com/office/drawing/2014/main" id="{003E9C02-B9E3-D49B-0DFE-4C8219191470}"/>
              </a:ext>
            </a:extLst>
          </p:cNvPr>
          <p:cNvSpPr/>
          <p:nvPr/>
        </p:nvSpPr>
        <p:spPr>
          <a:xfrm>
            <a:off x="7775447" y="2093560"/>
            <a:ext cx="453005" cy="46139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407313E8-EDB7-7F96-1499-E3707FDA30BF}"/>
              </a:ext>
            </a:extLst>
          </p:cNvPr>
          <p:cNvSpPr/>
          <p:nvPr/>
        </p:nvSpPr>
        <p:spPr>
          <a:xfrm>
            <a:off x="3750479" y="2171395"/>
            <a:ext cx="486562" cy="305725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B1764-C931-D61D-5815-D3FB9F07552E}"/>
              </a:ext>
            </a:extLst>
          </p:cNvPr>
          <p:cNvSpPr txBox="1"/>
          <p:nvPr/>
        </p:nvSpPr>
        <p:spPr>
          <a:xfrm>
            <a:off x="-1" y="0"/>
            <a:ext cx="169563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0.5g CERL 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4AA968-B5E2-AB81-247C-BA52E38872F0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A9391-9711-E50E-FE73-99AF14B5526B}"/>
              </a:ext>
            </a:extLst>
          </p:cNvPr>
          <p:cNvSpPr txBox="1"/>
          <p:nvPr/>
        </p:nvSpPr>
        <p:spPr>
          <a:xfrm>
            <a:off x="10245503" y="636796"/>
            <a:ext cx="166584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1000lbs preload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24AE0B-B159-EC55-5CB1-E1C42EF7C4BE}"/>
                  </a:ext>
                </a:extLst>
              </p:cNvPr>
              <p:cNvSpPr txBox="1"/>
              <p:nvPr/>
            </p:nvSpPr>
            <p:spPr>
              <a:xfrm>
                <a:off x="554262" y="1066223"/>
                <a:ext cx="66197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CVT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24AE0B-B159-EC55-5CB1-E1C42EF7C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62" y="1066223"/>
                <a:ext cx="661979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397747-56E4-60DB-980E-A73CB990CC1B}"/>
                  </a:ext>
                </a:extLst>
              </p:cNvPr>
              <p:cNvSpPr txBox="1"/>
              <p:nvPr/>
            </p:nvSpPr>
            <p:spPr>
              <a:xfrm>
                <a:off x="4565095" y="1057345"/>
                <a:ext cx="54650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397747-56E4-60DB-980E-A73CB990C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095" y="1057345"/>
                <a:ext cx="546505" cy="369332"/>
              </a:xfrm>
              <a:prstGeom prst="rect">
                <a:avLst/>
              </a:prstGeom>
              <a:blipFill>
                <a:blip r:embed="rId8"/>
                <a:stretch>
                  <a:fillRect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46C76-F3B1-FCBC-5087-932EB17A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A2A51-AFC6-7021-BB20-2AA3BA4BAED6}"/>
              </a:ext>
            </a:extLst>
          </p:cNvPr>
          <p:cNvSpPr txBox="1"/>
          <p:nvPr/>
        </p:nvSpPr>
        <p:spPr>
          <a:xfrm>
            <a:off x="1831939" y="3741631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307287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18B85-C456-E530-0DE5-D8952C8C7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with a blue line&#10;&#10;Description automatically generated">
            <a:extLst>
              <a:ext uri="{FF2B5EF4-FFF2-40B4-BE49-F238E27FC236}">
                <a16:creationId xmlns:a16="http://schemas.microsoft.com/office/drawing/2014/main" id="{415B85B9-7DED-2A0B-8E52-80F3F6D7E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38" y="820076"/>
            <a:ext cx="4136621" cy="31024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FA2AFD-0CAD-1CF5-DA21-CA751D90AF25}"/>
                  </a:ext>
                </a:extLst>
              </p:cNvPr>
              <p:cNvSpPr txBox="1"/>
              <p:nvPr/>
            </p:nvSpPr>
            <p:spPr>
              <a:xfrm>
                <a:off x="8514993" y="1065105"/>
                <a:ext cx="67085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HYS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FA2AFD-0CAD-1CF5-DA21-CA751D90A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993" y="1065105"/>
                <a:ext cx="670855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with a blue line&#10;&#10;Description automatically generated">
            <a:extLst>
              <a:ext uri="{FF2B5EF4-FFF2-40B4-BE49-F238E27FC236}">
                <a16:creationId xmlns:a16="http://schemas.microsoft.com/office/drawing/2014/main" id="{D7A84A98-4140-302B-5209-4D20DB1A2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99" y="818686"/>
            <a:ext cx="4136621" cy="3102466"/>
          </a:xfrm>
          <a:prstGeom prst="rect">
            <a:avLst/>
          </a:prstGeom>
        </p:spPr>
      </p:pic>
      <p:pic>
        <p:nvPicPr>
          <p:cNvPr id="7" name="Picture 6" descr="A graph with a blue line&#10;&#10;Description automatically generated">
            <a:extLst>
              <a:ext uri="{FF2B5EF4-FFF2-40B4-BE49-F238E27FC236}">
                <a16:creationId xmlns:a16="http://schemas.microsoft.com/office/drawing/2014/main" id="{77230D37-C6C5-92A4-7124-E2FE983CC9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466"/>
            <a:ext cx="4136621" cy="3102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73E13B0-6C1B-92A0-E949-48D3BD3B7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9984" y="4027002"/>
                <a:ext cx="4472031" cy="242396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𝐶𝑉𝑇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sgn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73E13B0-6C1B-92A0-E949-48D3BD3B7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9984" y="4027002"/>
                <a:ext cx="4472031" cy="2423969"/>
              </a:xfrm>
              <a:blipFill>
                <a:blip r:embed="rId6"/>
                <a:stretch>
                  <a:fillRect b="-4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us Sign 10">
            <a:extLst>
              <a:ext uri="{FF2B5EF4-FFF2-40B4-BE49-F238E27FC236}">
                <a16:creationId xmlns:a16="http://schemas.microsoft.com/office/drawing/2014/main" id="{003E9C02-B9E3-D49B-0DFE-4C8219191470}"/>
              </a:ext>
            </a:extLst>
          </p:cNvPr>
          <p:cNvSpPr/>
          <p:nvPr/>
        </p:nvSpPr>
        <p:spPr>
          <a:xfrm>
            <a:off x="7775447" y="2093560"/>
            <a:ext cx="453005" cy="46139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407313E8-EDB7-7F96-1499-E3707FDA30BF}"/>
              </a:ext>
            </a:extLst>
          </p:cNvPr>
          <p:cNvSpPr/>
          <p:nvPr/>
        </p:nvSpPr>
        <p:spPr>
          <a:xfrm>
            <a:off x="3750479" y="2171395"/>
            <a:ext cx="386142" cy="296597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B1764-C931-D61D-5815-D3FB9F07552E}"/>
              </a:ext>
            </a:extLst>
          </p:cNvPr>
          <p:cNvSpPr txBox="1"/>
          <p:nvPr/>
        </p:nvSpPr>
        <p:spPr>
          <a:xfrm>
            <a:off x="-1" y="0"/>
            <a:ext cx="169563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0.5g CERL 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4AA968-B5E2-AB81-247C-BA52E38872F0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A9391-9711-E50E-FE73-99AF14B5526B}"/>
              </a:ext>
            </a:extLst>
          </p:cNvPr>
          <p:cNvSpPr txBox="1"/>
          <p:nvPr/>
        </p:nvSpPr>
        <p:spPr>
          <a:xfrm>
            <a:off x="10303212" y="64999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24AE0B-B159-EC55-5CB1-E1C42EF7C4BE}"/>
                  </a:ext>
                </a:extLst>
              </p:cNvPr>
              <p:cNvSpPr txBox="1"/>
              <p:nvPr/>
            </p:nvSpPr>
            <p:spPr>
              <a:xfrm>
                <a:off x="554262" y="1066223"/>
                <a:ext cx="66197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𝐶𝑉𝑇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24AE0B-B159-EC55-5CB1-E1C42EF7C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62" y="1066223"/>
                <a:ext cx="661979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397747-56E4-60DB-980E-A73CB990CC1B}"/>
                  </a:ext>
                </a:extLst>
              </p:cNvPr>
              <p:cNvSpPr txBox="1"/>
              <p:nvPr/>
            </p:nvSpPr>
            <p:spPr>
              <a:xfrm>
                <a:off x="4486121" y="1057345"/>
                <a:ext cx="153924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397747-56E4-60DB-980E-A73CB990C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121" y="1057345"/>
                <a:ext cx="153924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422AFB-D8EF-C982-E5B2-84F7C0A8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35614-21E0-2644-D338-0E4A5FC824B2}"/>
              </a:ext>
            </a:extLst>
          </p:cNvPr>
          <p:cNvSpPr txBox="1"/>
          <p:nvPr/>
        </p:nvSpPr>
        <p:spPr>
          <a:xfrm>
            <a:off x="1827286" y="3748778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21659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D9D16-259B-944F-B9BD-96037D54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graph of a model&#10;&#10;Description automatically generated">
            <a:extLst>
              <a:ext uri="{FF2B5EF4-FFF2-40B4-BE49-F238E27FC236}">
                <a16:creationId xmlns:a16="http://schemas.microsoft.com/office/drawing/2014/main" id="{7C9C23B6-B178-15FA-1200-0CF55408C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09" y="790276"/>
            <a:ext cx="4049444" cy="3037083"/>
          </a:xfrm>
          <a:prstGeom prst="rect">
            <a:avLst/>
          </a:prstGeom>
        </p:spPr>
      </p:pic>
      <p:pic>
        <p:nvPicPr>
          <p:cNvPr id="4" name="Picture 3" descr="A graph of a graph of a model&#10;&#10;Description automatically generated">
            <a:extLst>
              <a:ext uri="{FF2B5EF4-FFF2-40B4-BE49-F238E27FC236}">
                <a16:creationId xmlns:a16="http://schemas.microsoft.com/office/drawing/2014/main" id="{BBD0A2E8-B10C-C29D-14AB-B60CB9064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38" y="790277"/>
            <a:ext cx="4049444" cy="30370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B2CD33F9-73B8-E8EC-9960-02BE89F095F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77246711"/>
                  </p:ext>
                </p:extLst>
              </p:nvPr>
            </p:nvGraphicFramePr>
            <p:xfrm>
              <a:off x="8845582" y="1079819"/>
              <a:ext cx="2743199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1816">
                      <a:extLst>
                        <a:ext uri="{9D8B030D-6E8A-4147-A177-3AD203B41FA5}">
                          <a16:colId xmlns:a16="http://schemas.microsoft.com/office/drawing/2014/main" val="3194063422"/>
                        </a:ext>
                      </a:extLst>
                    </a:gridCol>
                    <a:gridCol w="1601383">
                      <a:extLst>
                        <a:ext uri="{9D8B030D-6E8A-4147-A177-3AD203B41FA5}">
                          <a16:colId xmlns:a16="http://schemas.microsoft.com/office/drawing/2014/main" val="73365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795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5.6×10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214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03950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i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yield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8200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0894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062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223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B2CD33F9-73B8-E8EC-9960-02BE89F095F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77246711"/>
                  </p:ext>
                </p:extLst>
              </p:nvPr>
            </p:nvGraphicFramePr>
            <p:xfrm>
              <a:off x="8845582" y="1079819"/>
              <a:ext cx="2743199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1816">
                      <a:extLst>
                        <a:ext uri="{9D8B030D-6E8A-4147-A177-3AD203B41FA5}">
                          <a16:colId xmlns:a16="http://schemas.microsoft.com/office/drawing/2014/main" val="3194063422"/>
                        </a:ext>
                      </a:extLst>
                    </a:gridCol>
                    <a:gridCol w="1601383">
                      <a:extLst>
                        <a:ext uri="{9D8B030D-6E8A-4147-A177-3AD203B41FA5}">
                          <a16:colId xmlns:a16="http://schemas.microsoft.com/office/drawing/2014/main" val="73365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795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5.6×10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214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03950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i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yield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8200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0894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062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32" t="-508197" r="-140957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223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EDB1B6E-AA3F-0928-597F-8683B2DC3A26}"/>
              </a:ext>
            </a:extLst>
          </p:cNvPr>
          <p:cNvSpPr txBox="1"/>
          <p:nvPr/>
        </p:nvSpPr>
        <p:spPr>
          <a:xfrm rot="16200000">
            <a:off x="-4078" y="1669706"/>
            <a:ext cx="166584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1000lbs preload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110E4-1AC7-20BD-BCD2-FD82C8B0859C}"/>
              </a:ext>
            </a:extLst>
          </p:cNvPr>
          <p:cNvSpPr txBox="1"/>
          <p:nvPr/>
        </p:nvSpPr>
        <p:spPr>
          <a:xfrm rot="16200000">
            <a:off x="53631" y="4611568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Content Placeholder 5">
                <a:extLst>
                  <a:ext uri="{FF2B5EF4-FFF2-40B4-BE49-F238E27FC236}">
                    <a16:creationId xmlns:a16="http://schemas.microsoft.com/office/drawing/2014/main" id="{B47DC733-CF02-F59E-841A-BDBF9742AD4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90712160"/>
                  </p:ext>
                </p:extLst>
              </p:nvPr>
            </p:nvGraphicFramePr>
            <p:xfrm>
              <a:off x="8845582" y="3972291"/>
              <a:ext cx="278584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36066">
                      <a:extLst>
                        <a:ext uri="{9D8B030D-6E8A-4147-A177-3AD203B41FA5}">
                          <a16:colId xmlns:a16="http://schemas.microsoft.com/office/drawing/2014/main" val="3194063422"/>
                        </a:ext>
                      </a:extLst>
                    </a:gridCol>
                    <a:gridCol w="1449774">
                      <a:extLst>
                        <a:ext uri="{9D8B030D-6E8A-4147-A177-3AD203B41FA5}">
                          <a16:colId xmlns:a16="http://schemas.microsoft.com/office/drawing/2014/main" val="73365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795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5.8×10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214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Symbol" panose="05050102010706020507" pitchFamily="18" charset="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4201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4.4×10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03950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i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yield</a:t>
                          </a:r>
                          <a:endParaRPr lang="en-US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5000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0894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062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223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Content Placeholder 5">
                <a:extLst>
                  <a:ext uri="{FF2B5EF4-FFF2-40B4-BE49-F238E27FC236}">
                    <a16:creationId xmlns:a16="http://schemas.microsoft.com/office/drawing/2014/main" id="{B47DC733-CF02-F59E-841A-BDBF9742AD4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90712160"/>
                  </p:ext>
                </p:extLst>
              </p:nvPr>
            </p:nvGraphicFramePr>
            <p:xfrm>
              <a:off x="8845582" y="3972291"/>
              <a:ext cx="278584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36066">
                      <a:extLst>
                        <a:ext uri="{9D8B030D-6E8A-4147-A177-3AD203B41FA5}">
                          <a16:colId xmlns:a16="http://schemas.microsoft.com/office/drawing/2014/main" val="3194063422"/>
                        </a:ext>
                      </a:extLst>
                    </a:gridCol>
                    <a:gridCol w="1449774">
                      <a:extLst>
                        <a:ext uri="{9D8B030D-6E8A-4147-A177-3AD203B41FA5}">
                          <a16:colId xmlns:a16="http://schemas.microsoft.com/office/drawing/2014/main" val="73365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795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5.8×10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214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Symbol" panose="05050102010706020507" pitchFamily="18" charset="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4201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4.4×10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03950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i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yield</a:t>
                          </a:r>
                          <a:endParaRPr lang="en-US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5000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0894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062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55" t="-608197" r="-10909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2233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A4C7392-57EC-CD86-41F3-A42EA252E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38" y="3751690"/>
            <a:ext cx="4049444" cy="3037083"/>
          </a:xfrm>
          <a:prstGeom prst="rect">
            <a:avLst/>
          </a:prstGeom>
        </p:spPr>
      </p:pic>
      <p:pic>
        <p:nvPicPr>
          <p:cNvPr id="16" name="Picture 15" descr="A graph of a graph of a model&#10;&#10;Description automatically generated">
            <a:extLst>
              <a:ext uri="{FF2B5EF4-FFF2-40B4-BE49-F238E27FC236}">
                <a16:creationId xmlns:a16="http://schemas.microsoft.com/office/drawing/2014/main" id="{5CEA09DE-44CA-F63F-976D-49423EE2EC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09" y="3751691"/>
            <a:ext cx="4049444" cy="30370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8DDFB0-0CC9-8B20-A1AA-F08F89BE86C2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F21F9A-F9AE-CD37-F6E6-165F06C4AB18}"/>
              </a:ext>
            </a:extLst>
          </p:cNvPr>
          <p:cNvSpPr txBox="1"/>
          <p:nvPr/>
        </p:nvSpPr>
        <p:spPr>
          <a:xfrm>
            <a:off x="-1" y="0"/>
            <a:ext cx="169563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0.5g CERL 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F79518-1F0A-D2AE-787B-8671EE66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F4E93-133C-021D-AB81-8E21DA3B54A0}"/>
              </a:ext>
            </a:extLst>
          </p:cNvPr>
          <p:cNvSpPr txBox="1"/>
          <p:nvPr/>
        </p:nvSpPr>
        <p:spPr>
          <a:xfrm>
            <a:off x="2798292" y="3643969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025A6-A26E-0092-4FAA-070FB4982613}"/>
              </a:ext>
            </a:extLst>
          </p:cNvPr>
          <p:cNvSpPr txBox="1"/>
          <p:nvPr/>
        </p:nvSpPr>
        <p:spPr>
          <a:xfrm>
            <a:off x="6580921" y="3651661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5C2DA-629C-9377-52B2-A178CDF14C0F}"/>
              </a:ext>
            </a:extLst>
          </p:cNvPr>
          <p:cNvSpPr txBox="1"/>
          <p:nvPr/>
        </p:nvSpPr>
        <p:spPr>
          <a:xfrm>
            <a:off x="2798292" y="6621447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DA2A3C-F03B-33B6-65E8-B1B060338EE7}"/>
              </a:ext>
            </a:extLst>
          </p:cNvPr>
          <p:cNvSpPr txBox="1"/>
          <p:nvPr/>
        </p:nvSpPr>
        <p:spPr>
          <a:xfrm>
            <a:off x="6580921" y="6621446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6F2DDD-9933-35AB-1F52-55B51BE1AB85}"/>
                  </a:ext>
                </a:extLst>
              </p:cNvPr>
              <p:cNvSpPr txBox="1"/>
              <p:nvPr/>
            </p:nvSpPr>
            <p:spPr>
              <a:xfrm>
                <a:off x="4007677" y="3109529"/>
                <a:ext cx="66197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CVT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6F2DDD-9933-35AB-1F52-55B51BE1A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677" y="3109529"/>
                <a:ext cx="661979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3CD1F3B-FCF8-76FA-44D5-8D36C0EF25AB}"/>
                  </a:ext>
                </a:extLst>
              </p:cNvPr>
              <p:cNvSpPr txBox="1"/>
              <p:nvPr/>
            </p:nvSpPr>
            <p:spPr>
              <a:xfrm>
                <a:off x="7833441" y="3108411"/>
                <a:ext cx="628313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HYS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3CD1F3B-FCF8-76FA-44D5-8D36C0EF2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441" y="3108411"/>
                <a:ext cx="628313" cy="369332"/>
              </a:xfrm>
              <a:prstGeom prst="rect">
                <a:avLst/>
              </a:prstGeom>
              <a:blipFill>
                <a:blip r:embed="rId9"/>
                <a:stretch>
                  <a:fillRect r="-5825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1A1355-0726-8466-E4DF-9BF21B8AA1BC}"/>
                  </a:ext>
                </a:extLst>
              </p:cNvPr>
              <p:cNvSpPr txBox="1"/>
              <p:nvPr/>
            </p:nvSpPr>
            <p:spPr>
              <a:xfrm>
                <a:off x="4007677" y="6079070"/>
                <a:ext cx="66197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CVT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1A1355-0726-8466-E4DF-9BF21B8AA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677" y="6079070"/>
                <a:ext cx="661979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37EADB-A2A9-422C-F2D8-9993E6D58729}"/>
                  </a:ext>
                </a:extLst>
              </p:cNvPr>
              <p:cNvSpPr txBox="1"/>
              <p:nvPr/>
            </p:nvSpPr>
            <p:spPr>
              <a:xfrm>
                <a:off x="7819241" y="6079070"/>
                <a:ext cx="628313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HYS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37EADB-A2A9-422C-F2D8-9993E6D58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241" y="6079070"/>
                <a:ext cx="628313" cy="369332"/>
              </a:xfrm>
              <a:prstGeom prst="rect">
                <a:avLst/>
              </a:prstGeom>
              <a:blipFill>
                <a:blip r:embed="rId11"/>
                <a:stretch>
                  <a:fillRect r="-5825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449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raph showing a sound wave&#10;&#10;Description automatically generated">
            <a:extLst>
              <a:ext uri="{FF2B5EF4-FFF2-40B4-BE49-F238E27FC236}">
                <a16:creationId xmlns:a16="http://schemas.microsoft.com/office/drawing/2014/main" id="{D8E60D86-0D12-BCB7-2530-9DD786546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4" y="3621107"/>
            <a:ext cx="4274050" cy="3205538"/>
          </a:xfrm>
          <a:prstGeom prst="rect">
            <a:avLst/>
          </a:prstGeom>
        </p:spPr>
      </p:pic>
      <p:pic>
        <p:nvPicPr>
          <p:cNvPr id="12" name="Picture 11" descr="A graph showing a sound wave&#10;&#10;Description automatically generated">
            <a:extLst>
              <a:ext uri="{FF2B5EF4-FFF2-40B4-BE49-F238E27FC236}">
                <a16:creationId xmlns:a16="http://schemas.microsoft.com/office/drawing/2014/main" id="{E3BBBFA0-8C44-0CB8-4B08-106BB85AB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5" y="475971"/>
            <a:ext cx="4274049" cy="3205537"/>
          </a:xfrm>
          <a:prstGeom prst="rect">
            <a:avLst/>
          </a:prstGeom>
        </p:spPr>
      </p:pic>
      <p:pic>
        <p:nvPicPr>
          <p:cNvPr id="17" name="Picture 16" descr="A graph of a sound wave&#10;&#10;Description automatically generated">
            <a:extLst>
              <a:ext uri="{FF2B5EF4-FFF2-40B4-BE49-F238E27FC236}">
                <a16:creationId xmlns:a16="http://schemas.microsoft.com/office/drawing/2014/main" id="{9259E870-7221-4F87-0C35-B398F067F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66" y="477338"/>
            <a:ext cx="4274049" cy="3205537"/>
          </a:xfrm>
          <a:prstGeom prst="rect">
            <a:avLst/>
          </a:prstGeom>
        </p:spPr>
      </p:pic>
      <p:pic>
        <p:nvPicPr>
          <p:cNvPr id="22" name="Picture 21" descr="A graph showing a sound wave&#10;&#10;Description automatically generated">
            <a:extLst>
              <a:ext uri="{FF2B5EF4-FFF2-40B4-BE49-F238E27FC236}">
                <a16:creationId xmlns:a16="http://schemas.microsoft.com/office/drawing/2014/main" id="{DA8F5B8B-A5AF-020C-6288-115CA485C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95" y="478705"/>
            <a:ext cx="4274049" cy="32055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5A8F29-DC5C-6CC8-5EC3-3026FB6A796E}"/>
              </a:ext>
            </a:extLst>
          </p:cNvPr>
          <p:cNvSpPr txBox="1"/>
          <p:nvPr/>
        </p:nvSpPr>
        <p:spPr>
          <a:xfrm>
            <a:off x="-1" y="0"/>
            <a:ext cx="173114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0.5g CERL 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18F608-56DB-F696-0C72-CBFE8A791675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0C37CE-27E9-E476-99C3-69D7F7F1BC3D}"/>
              </a:ext>
            </a:extLst>
          </p:cNvPr>
          <p:cNvSpPr txBox="1"/>
          <p:nvPr/>
        </p:nvSpPr>
        <p:spPr>
          <a:xfrm>
            <a:off x="1498021" y="723943"/>
            <a:ext cx="12426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0% preload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D1309C-6977-9618-31F0-45B90C1FF0AC}"/>
              </a:ext>
            </a:extLst>
          </p:cNvPr>
          <p:cNvSpPr txBox="1"/>
          <p:nvPr/>
        </p:nvSpPr>
        <p:spPr>
          <a:xfrm>
            <a:off x="5415547" y="728633"/>
            <a:ext cx="13580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25% preload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3BF67E-A5A7-3651-3A15-5A6C9143E8DE}"/>
              </a:ext>
            </a:extLst>
          </p:cNvPr>
          <p:cNvSpPr txBox="1"/>
          <p:nvPr/>
        </p:nvSpPr>
        <p:spPr>
          <a:xfrm>
            <a:off x="9344054" y="701999"/>
            <a:ext cx="13580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50% preload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0C8AA7-E49A-98EE-EE3C-0E1E4BEF1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37C718-DEB6-1E8D-BE29-058FB69304A3}"/>
                  </a:ext>
                </a:extLst>
              </p:cNvPr>
              <p:cNvSpPr txBox="1"/>
              <p:nvPr/>
            </p:nvSpPr>
            <p:spPr>
              <a:xfrm>
                <a:off x="5281246" y="87958"/>
                <a:ext cx="1616885" cy="3907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37C718-DEB6-1E8D-BE29-058FB6930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246" y="87958"/>
                <a:ext cx="1616885" cy="390748"/>
              </a:xfrm>
              <a:prstGeom prst="rect">
                <a:avLst/>
              </a:prstGeom>
              <a:blipFill>
                <a:blip r:embed="rId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 descr="A graph showing a sound wave&#10;&#10;Description automatically generated">
            <a:extLst>
              <a:ext uri="{FF2B5EF4-FFF2-40B4-BE49-F238E27FC236}">
                <a16:creationId xmlns:a16="http://schemas.microsoft.com/office/drawing/2014/main" id="{895295B9-D13F-E095-6F2B-424E3C486F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55" y="3621107"/>
            <a:ext cx="4274050" cy="3205538"/>
          </a:xfrm>
          <a:prstGeom prst="rect">
            <a:avLst/>
          </a:prstGeom>
        </p:spPr>
      </p:pic>
      <p:pic>
        <p:nvPicPr>
          <p:cNvPr id="35" name="Picture 34" descr="A graph showing a sound wave&#10;&#10;Description automatically generated">
            <a:extLst>
              <a:ext uri="{FF2B5EF4-FFF2-40B4-BE49-F238E27FC236}">
                <a16:creationId xmlns:a16="http://schemas.microsoft.com/office/drawing/2014/main" id="{508890DD-6AD4-3868-CC0A-91BA7FFF75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649" y="3616624"/>
            <a:ext cx="4274050" cy="32055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254C49B-3793-979C-8D62-8F23FF361658}"/>
                  </a:ext>
                </a:extLst>
              </p:cNvPr>
              <p:cNvSpPr txBox="1"/>
              <p:nvPr/>
            </p:nvSpPr>
            <p:spPr>
              <a:xfrm>
                <a:off x="9616103" y="2960521"/>
                <a:ext cx="386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254C49B-3793-979C-8D62-8F23FF361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103" y="2960521"/>
                <a:ext cx="38664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3F2BDA-032A-4D53-69E5-C787EEF39588}"/>
              </a:ext>
            </a:extLst>
          </p:cNvPr>
          <p:cNvCxnSpPr/>
          <p:nvPr/>
        </p:nvCxnSpPr>
        <p:spPr>
          <a:xfrm>
            <a:off x="10120060" y="3151599"/>
            <a:ext cx="3698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242A78-507F-9094-29DA-73F615C40A70}"/>
              </a:ext>
            </a:extLst>
          </p:cNvPr>
          <p:cNvCxnSpPr/>
          <p:nvPr/>
        </p:nvCxnSpPr>
        <p:spPr>
          <a:xfrm>
            <a:off x="9286531" y="3152633"/>
            <a:ext cx="3698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A745160-45E8-6708-83AC-12A028ED91A6}"/>
                  </a:ext>
                </a:extLst>
              </p:cNvPr>
              <p:cNvSpPr txBox="1"/>
              <p:nvPr/>
            </p:nvSpPr>
            <p:spPr>
              <a:xfrm>
                <a:off x="10467710" y="2960521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A745160-45E8-6708-83AC-12A028ED9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710" y="2960521"/>
                <a:ext cx="5292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1888A72-1C0B-A772-4F7C-7CC935914449}"/>
              </a:ext>
            </a:extLst>
          </p:cNvPr>
          <p:cNvCxnSpPr/>
          <p:nvPr/>
        </p:nvCxnSpPr>
        <p:spPr>
          <a:xfrm>
            <a:off x="10978106" y="3145187"/>
            <a:ext cx="36987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2EA2F-851B-8F88-4FBE-17764D886303}"/>
                  </a:ext>
                </a:extLst>
              </p:cNvPr>
              <p:cNvSpPr txBox="1"/>
              <p:nvPr/>
            </p:nvSpPr>
            <p:spPr>
              <a:xfrm>
                <a:off x="11325756" y="2954109"/>
                <a:ext cx="500393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2EA2F-851B-8F88-4FBE-17764D886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5756" y="2954109"/>
                <a:ext cx="500393" cy="394210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229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model&#10;&#10;Description automatically generated">
            <a:extLst>
              <a:ext uri="{FF2B5EF4-FFF2-40B4-BE49-F238E27FC236}">
                <a16:creationId xmlns:a16="http://schemas.microsoft.com/office/drawing/2014/main" id="{72E5EF28-4FC3-EBD4-FE0D-349417C03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" y="361858"/>
            <a:ext cx="4267200" cy="3200400"/>
          </a:xfrm>
          <a:prstGeom prst="rect">
            <a:avLst/>
          </a:prstGeom>
        </p:spPr>
      </p:pic>
      <p:pic>
        <p:nvPicPr>
          <p:cNvPr id="5" name="Picture 4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76F63000-4F75-BAC5-8B6B-D0AC28620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1" y="3677583"/>
            <a:ext cx="42672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FDEB65-0DC9-097F-E67E-71A42DCF3B57}"/>
              </a:ext>
            </a:extLst>
          </p:cNvPr>
          <p:cNvSpPr txBox="1"/>
          <p:nvPr/>
        </p:nvSpPr>
        <p:spPr>
          <a:xfrm>
            <a:off x="1888145" y="237868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C0E30-824F-F043-7331-6C8C5C82F0F6}"/>
              </a:ext>
            </a:extLst>
          </p:cNvPr>
          <p:cNvSpPr txBox="1"/>
          <p:nvPr/>
        </p:nvSpPr>
        <p:spPr>
          <a:xfrm>
            <a:off x="1896223" y="3543531"/>
            <a:ext cx="55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465A602A-B8E8-1046-8FEC-BBB6A177E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486" y="441454"/>
            <a:ext cx="4274051" cy="3205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7DA7EA-5D1F-862B-D3E6-22CB19D03D99}"/>
              </a:ext>
            </a:extLst>
          </p:cNvPr>
          <p:cNvSpPr txBox="1"/>
          <p:nvPr/>
        </p:nvSpPr>
        <p:spPr>
          <a:xfrm>
            <a:off x="4474924" y="385567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p:pic>
        <p:nvPicPr>
          <p:cNvPr id="10" name="Picture 9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922705A4-D060-376F-49AC-214E07359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49" y="381665"/>
            <a:ext cx="4274051" cy="3205538"/>
          </a:xfrm>
          <a:prstGeom prst="rect">
            <a:avLst/>
          </a:prstGeom>
        </p:spPr>
      </p:pic>
      <p:pic>
        <p:nvPicPr>
          <p:cNvPr id="11" name="Picture 10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38211A3C-A344-391F-8390-BE76CBE9F2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486" y="3650394"/>
            <a:ext cx="4274051" cy="3205538"/>
          </a:xfrm>
          <a:prstGeom prst="rect">
            <a:avLst/>
          </a:prstGeom>
        </p:spPr>
      </p:pic>
      <p:pic>
        <p:nvPicPr>
          <p:cNvPr id="12" name="Picture 11" descr="A graph of a graph showing a model&#10;&#10;Description automatically generated with medium confidence">
            <a:extLst>
              <a:ext uri="{FF2B5EF4-FFF2-40B4-BE49-F238E27FC236}">
                <a16:creationId xmlns:a16="http://schemas.microsoft.com/office/drawing/2014/main" id="{E6347E80-AE89-6774-3AE1-4945A3CA66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49" y="3646992"/>
            <a:ext cx="4274051" cy="32055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100232-9EFD-0A66-99C7-8425EB95109A}"/>
                  </a:ext>
                </a:extLst>
              </p:cNvPr>
              <p:cNvSpPr txBox="1"/>
              <p:nvPr/>
            </p:nvSpPr>
            <p:spPr>
              <a:xfrm>
                <a:off x="9832860" y="290620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100232-9EFD-0A66-99C7-8425EB951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860" y="290620"/>
                <a:ext cx="5292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346F32-3B10-C041-6F3E-B9EAE18F694E}"/>
                  </a:ext>
                </a:extLst>
              </p:cNvPr>
              <p:cNvSpPr txBox="1"/>
              <p:nvPr/>
            </p:nvSpPr>
            <p:spPr>
              <a:xfrm>
                <a:off x="9902790" y="3522115"/>
                <a:ext cx="47609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346F32-3B10-C041-6F3E-B9EAE18F6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790" y="3522115"/>
                <a:ext cx="476091" cy="390748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23E28-F96A-0F1A-1D08-BE4E95F1C4AE}"/>
                  </a:ext>
                </a:extLst>
              </p:cNvPr>
              <p:cNvSpPr txBox="1"/>
              <p:nvPr/>
            </p:nvSpPr>
            <p:spPr>
              <a:xfrm>
                <a:off x="5946555" y="3522115"/>
                <a:ext cx="374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23E28-F96A-0F1A-1D08-BE4E95F1C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555" y="3522115"/>
                <a:ext cx="37414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7ACC73E-0717-893F-632D-30DE4FAB56EA}"/>
              </a:ext>
            </a:extLst>
          </p:cNvPr>
          <p:cNvSpPr txBox="1"/>
          <p:nvPr/>
        </p:nvSpPr>
        <p:spPr>
          <a:xfrm>
            <a:off x="5797518" y="237868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260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2CF457-2DBA-D208-FC1F-9EDE1575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615" y="598770"/>
            <a:ext cx="4223857" cy="3167893"/>
          </a:xfrm>
          <a:prstGeom prst="rect">
            <a:avLst/>
          </a:prstGeom>
        </p:spPr>
      </p:pic>
      <p:pic>
        <p:nvPicPr>
          <p:cNvPr id="6" name="Picture 5" descr="A close-up of a machine&#10;&#10;Description automatically generated">
            <a:extLst>
              <a:ext uri="{FF2B5EF4-FFF2-40B4-BE49-F238E27FC236}">
                <a16:creationId xmlns:a16="http://schemas.microsoft.com/office/drawing/2014/main" id="{B72CBA80-2677-89AF-6F32-3A87A2688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824" y="693229"/>
            <a:ext cx="2125287" cy="28318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A3F7D-471D-99F9-326E-2BEEF825D86E}"/>
              </a:ext>
            </a:extLst>
          </p:cNvPr>
          <p:cNvSpPr txBox="1"/>
          <p:nvPr/>
        </p:nvSpPr>
        <p:spPr>
          <a:xfrm>
            <a:off x="4668701" y="1052310"/>
            <a:ext cx="1720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Material testing </a:t>
            </a:r>
          </a:p>
          <a:p>
            <a:r>
              <a:rPr lang="en-US" dirty="0"/>
              <a:t>Machine grip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09B4EB-9F14-1ECD-8913-B9914038BA01}"/>
              </a:ext>
            </a:extLst>
          </p:cNvPr>
          <p:cNvCxnSpPr>
            <a:cxnSpLocks/>
          </p:cNvCxnSpPr>
          <p:nvPr/>
        </p:nvCxnSpPr>
        <p:spPr>
          <a:xfrm flipH="1">
            <a:off x="3866221" y="1315972"/>
            <a:ext cx="83762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8E7318-8731-E1A7-9B48-18F4761290FB}"/>
              </a:ext>
            </a:extLst>
          </p:cNvPr>
          <p:cNvSpPr txBox="1"/>
          <p:nvPr/>
        </p:nvSpPr>
        <p:spPr>
          <a:xfrm>
            <a:off x="4627699" y="1683804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K1875-G-086 </a:t>
            </a:r>
          </a:p>
          <a:p>
            <a:r>
              <a:rPr lang="en-US" dirty="0"/>
              <a:t>2 units of 2U2D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330E93-7842-206E-776F-B6DF7B52295B}"/>
              </a:ext>
            </a:extLst>
          </p:cNvPr>
          <p:cNvCxnSpPr>
            <a:cxnSpLocks/>
          </p:cNvCxnSpPr>
          <p:nvPr/>
        </p:nvCxnSpPr>
        <p:spPr>
          <a:xfrm flipH="1">
            <a:off x="3370332" y="1981704"/>
            <a:ext cx="1257367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C49949-198C-3500-470F-F01C673616F7}"/>
              </a:ext>
            </a:extLst>
          </p:cNvPr>
          <p:cNvCxnSpPr>
            <a:cxnSpLocks/>
          </p:cNvCxnSpPr>
          <p:nvPr/>
        </p:nvCxnSpPr>
        <p:spPr>
          <a:xfrm flipV="1">
            <a:off x="2120161" y="1807966"/>
            <a:ext cx="837622" cy="323166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E0BA1C-A1B2-0210-431F-3558932940EB}"/>
              </a:ext>
            </a:extLst>
          </p:cNvPr>
          <p:cNvCxnSpPr>
            <a:cxnSpLocks/>
          </p:cNvCxnSpPr>
          <p:nvPr/>
        </p:nvCxnSpPr>
        <p:spPr>
          <a:xfrm>
            <a:off x="2120161" y="2131132"/>
            <a:ext cx="837622" cy="22696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4D66CE-6C44-D99E-A712-EBBA9316500B}"/>
              </a:ext>
            </a:extLst>
          </p:cNvPr>
          <p:cNvSpPr txBox="1"/>
          <p:nvPr/>
        </p:nvSpPr>
        <p:spPr>
          <a:xfrm>
            <a:off x="1221152" y="1921447"/>
            <a:ext cx="973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Loading </a:t>
            </a:r>
          </a:p>
          <a:p>
            <a:r>
              <a:rPr lang="en-US" dirty="0"/>
              <a:t>frame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C193E-06F7-976B-602F-5D4561FBFAF2}"/>
              </a:ext>
            </a:extLst>
          </p:cNvPr>
          <p:cNvSpPr txBox="1"/>
          <p:nvPr/>
        </p:nvSpPr>
        <p:spPr>
          <a:xfrm>
            <a:off x="4668701" y="2491213"/>
            <a:ext cx="1720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Material testing </a:t>
            </a:r>
          </a:p>
          <a:p>
            <a:r>
              <a:rPr lang="en-US" dirty="0"/>
              <a:t>Machine grip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66AE2B-3597-34F7-2FF8-0F40BB556414}"/>
              </a:ext>
            </a:extLst>
          </p:cNvPr>
          <p:cNvCxnSpPr>
            <a:cxnSpLocks/>
          </p:cNvCxnSpPr>
          <p:nvPr/>
        </p:nvCxnSpPr>
        <p:spPr>
          <a:xfrm flipH="1">
            <a:off x="3866221" y="2754875"/>
            <a:ext cx="83762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3DC8C8-B94E-DADE-7125-5CB63AE6F0B4}"/>
              </a:ext>
            </a:extLst>
          </p:cNvPr>
          <p:cNvCxnSpPr>
            <a:cxnSpLocks/>
          </p:cNvCxnSpPr>
          <p:nvPr/>
        </p:nvCxnSpPr>
        <p:spPr>
          <a:xfrm>
            <a:off x="2060881" y="1603754"/>
            <a:ext cx="120829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8E3DF7-21C2-9F2A-5CB6-D77EFEE050BF}"/>
              </a:ext>
            </a:extLst>
          </p:cNvPr>
          <p:cNvSpPr txBox="1"/>
          <p:nvPr/>
        </p:nvSpPr>
        <p:spPr>
          <a:xfrm>
            <a:off x="1004663" y="1390954"/>
            <a:ext cx="11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Guide rod</a:t>
            </a:r>
          </a:p>
        </p:txBody>
      </p:sp>
    </p:spTree>
    <p:extLst>
      <p:ext uri="{BB962C8B-B14F-4D97-AF65-F5344CB8AC3E}">
        <p14:creationId xmlns:p14="http://schemas.microsoft.com/office/powerpoint/2010/main" val="346163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model&#10;&#10;Description automatically generated">
            <a:extLst>
              <a:ext uri="{FF2B5EF4-FFF2-40B4-BE49-F238E27FC236}">
                <a16:creationId xmlns:a16="http://schemas.microsoft.com/office/drawing/2014/main" id="{F25163F3-3C42-671A-2B66-B3AC44022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49" y="327231"/>
            <a:ext cx="4267200" cy="3200400"/>
          </a:xfrm>
          <a:prstGeom prst="rect">
            <a:avLst/>
          </a:prstGeom>
        </p:spPr>
      </p:pic>
      <p:pic>
        <p:nvPicPr>
          <p:cNvPr id="5" name="Picture 4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91EF4A08-4770-B160-4AC9-0443164E5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3" y="3598478"/>
            <a:ext cx="42672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F63055-E876-DCDF-81A1-6761EFF4CD62}"/>
              </a:ext>
            </a:extLst>
          </p:cNvPr>
          <p:cNvSpPr txBox="1"/>
          <p:nvPr/>
        </p:nvSpPr>
        <p:spPr>
          <a:xfrm>
            <a:off x="1954570" y="196999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22F00-4AC5-B18F-7FDC-8AEF5721E371}"/>
              </a:ext>
            </a:extLst>
          </p:cNvPr>
          <p:cNvSpPr txBox="1"/>
          <p:nvPr/>
        </p:nvSpPr>
        <p:spPr>
          <a:xfrm>
            <a:off x="2158370" y="3456784"/>
            <a:ext cx="55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D2DE9E1D-1216-1CA5-9FEC-13546B9B7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920" y="441454"/>
            <a:ext cx="4274051" cy="3205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991474-5A3B-6264-8632-02A0F2C8AF77}"/>
              </a:ext>
            </a:extLst>
          </p:cNvPr>
          <p:cNvSpPr txBox="1"/>
          <p:nvPr/>
        </p:nvSpPr>
        <p:spPr>
          <a:xfrm>
            <a:off x="4792358" y="385567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p:pic>
        <p:nvPicPr>
          <p:cNvPr id="10" name="Picture 9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3FA35BAA-45FA-0680-3894-81230DA9D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83" y="381665"/>
            <a:ext cx="4274051" cy="3205538"/>
          </a:xfrm>
          <a:prstGeom prst="rect">
            <a:avLst/>
          </a:prstGeom>
        </p:spPr>
      </p:pic>
      <p:pic>
        <p:nvPicPr>
          <p:cNvPr id="11" name="Picture 10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DA0A0832-1826-829D-B272-ACD98806B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920" y="3650394"/>
            <a:ext cx="4274051" cy="3205538"/>
          </a:xfrm>
          <a:prstGeom prst="rect">
            <a:avLst/>
          </a:prstGeom>
        </p:spPr>
      </p:pic>
      <p:pic>
        <p:nvPicPr>
          <p:cNvPr id="12" name="Picture 11" descr="A graph of a graph showing a model&#10;&#10;Description automatically generated with medium confidence">
            <a:extLst>
              <a:ext uri="{FF2B5EF4-FFF2-40B4-BE49-F238E27FC236}">
                <a16:creationId xmlns:a16="http://schemas.microsoft.com/office/drawing/2014/main" id="{3734F870-A5FB-C0EF-FD52-A3A814AD78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83" y="3646992"/>
            <a:ext cx="4274051" cy="32055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50FC40-D67D-EFAC-5B7F-044DB504CF22}"/>
                  </a:ext>
                </a:extLst>
              </p:cNvPr>
              <p:cNvSpPr txBox="1"/>
              <p:nvPr/>
            </p:nvSpPr>
            <p:spPr>
              <a:xfrm>
                <a:off x="10150294" y="290620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50FC40-D67D-EFAC-5B7F-044DB504C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94" y="290620"/>
                <a:ext cx="5292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82F2D5-D6F0-CB85-40F1-AEE8A0031F3C}"/>
                  </a:ext>
                </a:extLst>
              </p:cNvPr>
              <p:cNvSpPr txBox="1"/>
              <p:nvPr/>
            </p:nvSpPr>
            <p:spPr>
              <a:xfrm>
                <a:off x="10220224" y="3522115"/>
                <a:ext cx="47609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82F2D5-D6F0-CB85-40F1-AEE8A0031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224" y="3522115"/>
                <a:ext cx="476091" cy="390748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DE8383-8DFF-61A3-1FF5-04A0BE4DED68}"/>
                  </a:ext>
                </a:extLst>
              </p:cNvPr>
              <p:cNvSpPr txBox="1"/>
              <p:nvPr/>
            </p:nvSpPr>
            <p:spPr>
              <a:xfrm>
                <a:off x="6263989" y="3522115"/>
                <a:ext cx="374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DE8383-8DFF-61A3-1FF5-04A0BE4DE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989" y="3522115"/>
                <a:ext cx="37414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5B626D7-4F83-A412-7745-3D350CC86DD7}"/>
              </a:ext>
            </a:extLst>
          </p:cNvPr>
          <p:cNvSpPr txBox="1"/>
          <p:nvPr/>
        </p:nvSpPr>
        <p:spPr>
          <a:xfrm>
            <a:off x="5975600" y="196999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378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 descr="A graph with a blue line&#10;&#10;Description automatically generated">
            <a:extLst>
              <a:ext uri="{FF2B5EF4-FFF2-40B4-BE49-F238E27FC236}">
                <a16:creationId xmlns:a16="http://schemas.microsoft.com/office/drawing/2014/main" id="{51B7A08F-AEE9-B211-F2C8-782CB66A9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28" y="2084215"/>
            <a:ext cx="4102176" cy="30766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951703-9A07-D2DD-47B7-84B9A8E8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Modeling moment-rotation – equivalent stiffness and damping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C806AA-1BB0-D15D-2F8A-0B3BD3CACEA0}"/>
                  </a:ext>
                </a:extLst>
              </p:cNvPr>
              <p:cNvSpPr txBox="1"/>
              <p:nvPr/>
            </p:nvSpPr>
            <p:spPr>
              <a:xfrm>
                <a:off x="789695" y="3248457"/>
                <a:ext cx="2744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C806AA-1BB0-D15D-2F8A-0B3BD3CAC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3248457"/>
                <a:ext cx="2744534" cy="276999"/>
              </a:xfrm>
              <a:prstGeom prst="rect">
                <a:avLst/>
              </a:prstGeom>
              <a:blipFill>
                <a:blip r:embed="rId3"/>
                <a:stretch>
                  <a:fillRect l="-667" t="-2222" r="-266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EAEC1-90F4-B7EF-43E9-16AE93D6C9E9}"/>
                  </a:ext>
                </a:extLst>
              </p:cNvPr>
              <p:cNvSpPr txBox="1"/>
              <p:nvPr/>
            </p:nvSpPr>
            <p:spPr>
              <a:xfrm>
                <a:off x="789695" y="3639848"/>
                <a:ext cx="3176895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EAEC1-90F4-B7EF-43E9-16AE93D6C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3639848"/>
                <a:ext cx="3176895" cy="525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83F35-8384-A0DF-1B2F-3D61CDA204EB}"/>
                  </a:ext>
                </a:extLst>
              </p:cNvPr>
              <p:cNvSpPr txBox="1"/>
              <p:nvPr/>
            </p:nvSpPr>
            <p:spPr>
              <a:xfrm>
                <a:off x="789695" y="2775763"/>
                <a:ext cx="2578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83F35-8384-A0DF-1B2F-3D61CDA20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2775763"/>
                <a:ext cx="2578335" cy="276999"/>
              </a:xfrm>
              <a:prstGeom prst="rect">
                <a:avLst/>
              </a:prstGeom>
              <a:blipFill>
                <a:blip r:embed="rId5"/>
                <a:stretch>
                  <a:fillRect l="-2607" r="-308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B83707F-051D-7BDE-280A-268756F4AA48}"/>
              </a:ext>
            </a:extLst>
          </p:cNvPr>
          <p:cNvSpPr/>
          <p:nvPr/>
        </p:nvSpPr>
        <p:spPr>
          <a:xfrm>
            <a:off x="2902981" y="1728269"/>
            <a:ext cx="615661" cy="5447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E54FCA-B175-E868-7398-35DC2134F7E8}"/>
              </a:ext>
            </a:extLst>
          </p:cNvPr>
          <p:cNvCxnSpPr/>
          <p:nvPr/>
        </p:nvCxnSpPr>
        <p:spPr>
          <a:xfrm>
            <a:off x="667602" y="1791731"/>
            <a:ext cx="0" cy="5099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0EC151-B3C2-3E10-9A7F-DEF70DC186E4}"/>
              </a:ext>
            </a:extLst>
          </p:cNvPr>
          <p:cNvCxnSpPr>
            <a:cxnSpLocks/>
          </p:cNvCxnSpPr>
          <p:nvPr/>
        </p:nvCxnSpPr>
        <p:spPr>
          <a:xfrm flipH="1">
            <a:off x="555034" y="2288591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6E8FEC-B289-625C-88B2-64D6E4B3ED48}"/>
              </a:ext>
            </a:extLst>
          </p:cNvPr>
          <p:cNvCxnSpPr>
            <a:cxnSpLocks/>
          </p:cNvCxnSpPr>
          <p:nvPr/>
        </p:nvCxnSpPr>
        <p:spPr>
          <a:xfrm flipH="1">
            <a:off x="567159" y="180195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60A00B-B8AA-A2E6-87BC-B1DE20D1C976}"/>
              </a:ext>
            </a:extLst>
          </p:cNvPr>
          <p:cNvCxnSpPr>
            <a:cxnSpLocks/>
          </p:cNvCxnSpPr>
          <p:nvPr/>
        </p:nvCxnSpPr>
        <p:spPr>
          <a:xfrm flipH="1">
            <a:off x="563703" y="189201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F2BFB9-5365-A9AE-E915-0E13DD226C22}"/>
              </a:ext>
            </a:extLst>
          </p:cNvPr>
          <p:cNvCxnSpPr>
            <a:cxnSpLocks/>
          </p:cNvCxnSpPr>
          <p:nvPr/>
        </p:nvCxnSpPr>
        <p:spPr>
          <a:xfrm flipH="1">
            <a:off x="570627" y="197687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3A44D7-21F1-E59E-AE7A-812B682F2808}"/>
              </a:ext>
            </a:extLst>
          </p:cNvPr>
          <p:cNvCxnSpPr>
            <a:cxnSpLocks/>
          </p:cNvCxnSpPr>
          <p:nvPr/>
        </p:nvCxnSpPr>
        <p:spPr>
          <a:xfrm flipH="1">
            <a:off x="574089" y="196993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C81ED5-7A63-7AE3-FAC8-6DE9A1228B3B}"/>
              </a:ext>
            </a:extLst>
          </p:cNvPr>
          <p:cNvCxnSpPr>
            <a:cxnSpLocks/>
          </p:cNvCxnSpPr>
          <p:nvPr/>
        </p:nvCxnSpPr>
        <p:spPr>
          <a:xfrm flipH="1">
            <a:off x="570633" y="205999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3EE38-354A-89E3-EE22-BF658374A769}"/>
              </a:ext>
            </a:extLst>
          </p:cNvPr>
          <p:cNvCxnSpPr>
            <a:cxnSpLocks/>
          </p:cNvCxnSpPr>
          <p:nvPr/>
        </p:nvCxnSpPr>
        <p:spPr>
          <a:xfrm flipH="1">
            <a:off x="567167" y="214486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76152E-D969-CC65-C120-C529FEE4F6C5}"/>
              </a:ext>
            </a:extLst>
          </p:cNvPr>
          <p:cNvCxnSpPr>
            <a:cxnSpLocks/>
          </p:cNvCxnSpPr>
          <p:nvPr/>
        </p:nvCxnSpPr>
        <p:spPr>
          <a:xfrm flipH="1">
            <a:off x="558514" y="2219338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CDA3DB5-2094-DEF0-F292-5BB6C13A6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89100" y="1683740"/>
            <a:ext cx="337708" cy="86115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F610F0-FD0B-D007-B7E2-05477E61FDE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35343" y="2000638"/>
            <a:ext cx="567638" cy="90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723958-0F0D-C71A-E010-96D159828906}"/>
              </a:ext>
            </a:extLst>
          </p:cNvPr>
          <p:cNvCxnSpPr>
            <a:cxnSpLocks/>
          </p:cNvCxnSpPr>
          <p:nvPr/>
        </p:nvCxnSpPr>
        <p:spPr>
          <a:xfrm>
            <a:off x="1188989" y="1899009"/>
            <a:ext cx="2072" cy="2414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E050AC-71D5-3140-AA01-5A6DABBF42CE}"/>
              </a:ext>
            </a:extLst>
          </p:cNvPr>
          <p:cNvCxnSpPr>
            <a:cxnSpLocks/>
          </p:cNvCxnSpPr>
          <p:nvPr/>
        </p:nvCxnSpPr>
        <p:spPr>
          <a:xfrm>
            <a:off x="1280423" y="1822112"/>
            <a:ext cx="0" cy="375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9E94A2-6FFC-1C07-1282-CBBDD37E3AB9}"/>
              </a:ext>
            </a:extLst>
          </p:cNvPr>
          <p:cNvCxnSpPr>
            <a:cxnSpLocks/>
          </p:cNvCxnSpPr>
          <p:nvPr/>
        </p:nvCxnSpPr>
        <p:spPr>
          <a:xfrm>
            <a:off x="1290938" y="2009676"/>
            <a:ext cx="296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724F1B-BC0A-64E4-9F0C-BA6E7161BA69}"/>
              </a:ext>
            </a:extLst>
          </p:cNvPr>
          <p:cNvCxnSpPr>
            <a:cxnSpLocks/>
          </p:cNvCxnSpPr>
          <p:nvPr/>
        </p:nvCxnSpPr>
        <p:spPr>
          <a:xfrm flipV="1">
            <a:off x="662407" y="2019714"/>
            <a:ext cx="526582" cy="120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D36E5B-A668-0D62-4ABA-5B0ACF58CE22}"/>
              </a:ext>
            </a:extLst>
          </p:cNvPr>
          <p:cNvCxnSpPr>
            <a:cxnSpLocks/>
          </p:cNvCxnSpPr>
          <p:nvPr/>
        </p:nvCxnSpPr>
        <p:spPr>
          <a:xfrm>
            <a:off x="1154323" y="1830555"/>
            <a:ext cx="1294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87BB7FD-02EE-B4B3-4A57-A867872BE1E8}"/>
              </a:ext>
            </a:extLst>
          </p:cNvPr>
          <p:cNvCxnSpPr>
            <a:cxnSpLocks/>
          </p:cNvCxnSpPr>
          <p:nvPr/>
        </p:nvCxnSpPr>
        <p:spPr>
          <a:xfrm>
            <a:off x="1161494" y="2197240"/>
            <a:ext cx="1294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190429C-6285-A9BB-70D2-9FA466A71560}"/>
              </a:ext>
            </a:extLst>
          </p:cNvPr>
          <p:cNvSpPr txBox="1"/>
          <p:nvPr/>
        </p:nvSpPr>
        <p:spPr>
          <a:xfrm>
            <a:off x="3037159" y="178465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7CCCD-2227-64EA-A3B8-B008462F0D66}"/>
                  </a:ext>
                </a:extLst>
              </p:cNvPr>
              <p:cNvSpPr txBox="1"/>
              <p:nvPr/>
            </p:nvSpPr>
            <p:spPr>
              <a:xfrm>
                <a:off x="1750806" y="1363388"/>
                <a:ext cx="432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7CCCD-2227-64EA-A3B8-B008462F0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06" y="1363388"/>
                <a:ext cx="432234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1A8023-0F60-B854-5ABC-BB7DC72AF0B6}"/>
                  </a:ext>
                </a:extLst>
              </p:cNvPr>
              <p:cNvSpPr txBox="1"/>
              <p:nvPr/>
            </p:nvSpPr>
            <p:spPr>
              <a:xfrm>
                <a:off x="985615" y="1378314"/>
                <a:ext cx="466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1A8023-0F60-B854-5ABC-BB7DC72AF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15" y="1378314"/>
                <a:ext cx="46685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6989D7-AE75-B053-C097-51A4798FF662}"/>
                  </a:ext>
                </a:extLst>
              </p:cNvPr>
              <p:cNvSpPr txBox="1"/>
              <p:nvPr/>
            </p:nvSpPr>
            <p:spPr>
              <a:xfrm>
                <a:off x="3014468" y="1371179"/>
                <a:ext cx="4135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6989D7-AE75-B053-C097-51A4798FF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468" y="1371179"/>
                <a:ext cx="413575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E346BE-03C3-7BD0-332B-300DD4AEBC02}"/>
                  </a:ext>
                </a:extLst>
              </p:cNvPr>
              <p:cNvSpPr txBox="1"/>
              <p:nvPr/>
            </p:nvSpPr>
            <p:spPr>
              <a:xfrm>
                <a:off x="978567" y="2234418"/>
                <a:ext cx="494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E346BE-03C3-7BD0-332B-300DD4AE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67" y="2234418"/>
                <a:ext cx="4943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16A81A-FED8-B1BC-BF9E-068C98C4956A}"/>
                  </a:ext>
                </a:extLst>
              </p:cNvPr>
              <p:cNvSpPr txBox="1"/>
              <p:nvPr/>
            </p:nvSpPr>
            <p:spPr>
              <a:xfrm>
                <a:off x="1704006" y="2261204"/>
                <a:ext cx="507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16A81A-FED8-B1BC-BF9E-068C98C4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006" y="2261204"/>
                <a:ext cx="50789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027FA9-ECC3-5631-11D2-4A04F75E78F0}"/>
                  </a:ext>
                </a:extLst>
              </p:cNvPr>
              <p:cNvSpPr txBox="1"/>
              <p:nvPr/>
            </p:nvSpPr>
            <p:spPr>
              <a:xfrm>
                <a:off x="2948395" y="2219338"/>
                <a:ext cx="57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027FA9-ECC3-5631-11D2-4A04F75E7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395" y="2219338"/>
                <a:ext cx="579198" cy="369332"/>
              </a:xfrm>
              <a:prstGeom prst="rect">
                <a:avLst/>
              </a:prstGeom>
              <a:blipFill>
                <a:blip r:embed="rId12"/>
                <a:stretch>
                  <a:fillRect r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FA2B194-4485-92A3-FB42-CF06183212C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518642" y="2000637"/>
            <a:ext cx="51444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1E8FE-9083-15E8-66AD-A2E1D230EC9C}"/>
                  </a:ext>
                </a:extLst>
              </p:cNvPr>
              <p:cNvSpPr txBox="1"/>
              <p:nvPr/>
            </p:nvSpPr>
            <p:spPr>
              <a:xfrm>
                <a:off x="4033091" y="1784652"/>
                <a:ext cx="11279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1E8FE-9083-15E8-66AD-A2E1D230E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091" y="1784652"/>
                <a:ext cx="1127980" cy="369332"/>
              </a:xfrm>
              <a:prstGeom prst="rect">
                <a:avLst/>
              </a:prstGeom>
              <a:blipFill>
                <a:blip r:embed="rId13"/>
                <a:stretch>
                  <a:fillRect r="-432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val 66">
            <a:extLst>
              <a:ext uri="{FF2B5EF4-FFF2-40B4-BE49-F238E27FC236}">
                <a16:creationId xmlns:a16="http://schemas.microsoft.com/office/drawing/2014/main" id="{658EBC81-5860-A821-9756-948CF3D8E2FA}"/>
              </a:ext>
            </a:extLst>
          </p:cNvPr>
          <p:cNvSpPr/>
          <p:nvPr/>
        </p:nvSpPr>
        <p:spPr>
          <a:xfrm rot="19337858">
            <a:off x="4608235" y="3443838"/>
            <a:ext cx="3135919" cy="74249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86178B-A2E7-84ED-A3FF-E5043A80E935}"/>
              </a:ext>
            </a:extLst>
          </p:cNvPr>
          <p:cNvCxnSpPr/>
          <p:nvPr/>
        </p:nvCxnSpPr>
        <p:spPr>
          <a:xfrm flipV="1">
            <a:off x="4608501" y="2647318"/>
            <a:ext cx="3116263" cy="234379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60087D-2F72-4606-1BEC-C12C60902239}"/>
                  </a:ext>
                </a:extLst>
              </p:cNvPr>
              <p:cNvSpPr txBox="1"/>
              <p:nvPr/>
            </p:nvSpPr>
            <p:spPr>
              <a:xfrm>
                <a:off x="6781541" y="2432213"/>
                <a:ext cx="814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60087D-2F72-4606-1BEC-C12C60902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541" y="2432213"/>
                <a:ext cx="814454" cy="276999"/>
              </a:xfrm>
              <a:prstGeom prst="rect">
                <a:avLst/>
              </a:prstGeom>
              <a:blipFill>
                <a:blip r:embed="rId14"/>
                <a:stretch>
                  <a:fillRect l="-9701" r="-597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E34DF8F-BB7A-F4AC-81AE-AE5458132B82}"/>
              </a:ext>
            </a:extLst>
          </p:cNvPr>
          <p:cNvCxnSpPr>
            <a:cxnSpLocks/>
          </p:cNvCxnSpPr>
          <p:nvPr/>
        </p:nvCxnSpPr>
        <p:spPr>
          <a:xfrm>
            <a:off x="6138851" y="2875966"/>
            <a:ext cx="12814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E6400EF-88D9-365F-93FB-EECC3934FC0B}"/>
              </a:ext>
            </a:extLst>
          </p:cNvPr>
          <p:cNvCxnSpPr>
            <a:cxnSpLocks/>
          </p:cNvCxnSpPr>
          <p:nvPr/>
        </p:nvCxnSpPr>
        <p:spPr>
          <a:xfrm>
            <a:off x="7434578" y="2877359"/>
            <a:ext cx="0" cy="937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888B74-C5B4-4B67-A79D-6E6BBF5C8B0C}"/>
                  </a:ext>
                </a:extLst>
              </p:cNvPr>
              <p:cNvSpPr txBox="1"/>
              <p:nvPr/>
            </p:nvSpPr>
            <p:spPr>
              <a:xfrm>
                <a:off x="5657342" y="2694305"/>
                <a:ext cx="4314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888B74-C5B4-4B67-A79D-6E6BBF5C8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342" y="2694305"/>
                <a:ext cx="431465" cy="276999"/>
              </a:xfrm>
              <a:prstGeom prst="rect">
                <a:avLst/>
              </a:prstGeom>
              <a:blipFill>
                <a:blip r:embed="rId15"/>
                <a:stretch>
                  <a:fillRect l="-12676" r="-563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1EEEFC-0948-1C09-4A20-E0D7D60FE0A6}"/>
                  </a:ext>
                </a:extLst>
              </p:cNvPr>
              <p:cNvSpPr txBox="1"/>
              <p:nvPr/>
            </p:nvSpPr>
            <p:spPr>
              <a:xfrm>
                <a:off x="7269815" y="3820848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1EEEFC-0948-1C09-4A20-E0D7D60FE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815" y="3820848"/>
                <a:ext cx="298094" cy="276999"/>
              </a:xfrm>
              <a:prstGeom prst="rect">
                <a:avLst/>
              </a:prstGeom>
              <a:blipFill>
                <a:blip r:embed="rId16"/>
                <a:stretch>
                  <a:fillRect l="-10417" r="-833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F1E5C6-7E51-D2DE-01F0-F7B539B90218}"/>
                  </a:ext>
                </a:extLst>
              </p:cNvPr>
              <p:cNvSpPr txBox="1"/>
              <p:nvPr/>
            </p:nvSpPr>
            <p:spPr>
              <a:xfrm>
                <a:off x="7693844" y="3447750"/>
                <a:ext cx="196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F1E5C6-7E51-D2DE-01F0-F7B539B9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844" y="3447750"/>
                <a:ext cx="196592" cy="276999"/>
              </a:xfrm>
              <a:prstGeom prst="rect">
                <a:avLst/>
              </a:prstGeom>
              <a:blipFill>
                <a:blip r:embed="rId17"/>
                <a:stretch>
                  <a:fillRect l="-15625" r="-1562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84DB18-2DE9-4E11-B0CA-7EC05C69EC3C}"/>
                  </a:ext>
                </a:extLst>
              </p:cNvPr>
              <p:cNvSpPr txBox="1"/>
              <p:nvPr/>
            </p:nvSpPr>
            <p:spPr>
              <a:xfrm>
                <a:off x="5511535" y="2078092"/>
                <a:ext cx="9486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84DB18-2DE9-4E11-B0CA-7EC05C69E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535" y="2078092"/>
                <a:ext cx="948662" cy="369332"/>
              </a:xfrm>
              <a:prstGeom prst="rect">
                <a:avLst/>
              </a:prstGeom>
              <a:blipFill>
                <a:blip r:embed="rId1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110ACE6-D18F-C2EB-1331-CB3927E78E4E}"/>
              </a:ext>
            </a:extLst>
          </p:cNvPr>
          <p:cNvCxnSpPr>
            <a:cxnSpLocks/>
          </p:cNvCxnSpPr>
          <p:nvPr/>
        </p:nvCxnSpPr>
        <p:spPr>
          <a:xfrm flipV="1">
            <a:off x="4905363" y="3815083"/>
            <a:ext cx="2990851" cy="98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69092B9-8038-6A41-0D39-2C9190049D2F}"/>
              </a:ext>
            </a:extLst>
          </p:cNvPr>
          <p:cNvCxnSpPr>
            <a:cxnSpLocks/>
          </p:cNvCxnSpPr>
          <p:nvPr/>
        </p:nvCxnSpPr>
        <p:spPr>
          <a:xfrm flipV="1">
            <a:off x="6138851" y="2496859"/>
            <a:ext cx="0" cy="27609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51771D7-CB67-CCE2-3DCA-8640112DF85E}"/>
                  </a:ext>
                </a:extLst>
              </p:cNvPr>
              <p:cNvSpPr txBox="1"/>
              <p:nvPr/>
            </p:nvSpPr>
            <p:spPr>
              <a:xfrm>
                <a:off x="5161071" y="5351103"/>
                <a:ext cx="896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51771D7-CB67-CCE2-3DCA-8640112DF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071" y="5351103"/>
                <a:ext cx="896271" cy="276999"/>
              </a:xfrm>
              <a:prstGeom prst="rect">
                <a:avLst/>
              </a:prstGeom>
              <a:blipFill>
                <a:blip r:embed="rId19"/>
                <a:stretch>
                  <a:fillRect l="-6122" t="-2222" r="-204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Arc 82">
            <a:extLst>
              <a:ext uri="{FF2B5EF4-FFF2-40B4-BE49-F238E27FC236}">
                <a16:creationId xmlns:a16="http://schemas.microsoft.com/office/drawing/2014/main" id="{9735733A-57E4-0421-BA5F-78F357C2E541}"/>
              </a:ext>
            </a:extLst>
          </p:cNvPr>
          <p:cNvSpPr/>
          <p:nvPr/>
        </p:nvSpPr>
        <p:spPr>
          <a:xfrm>
            <a:off x="5019432" y="4563385"/>
            <a:ext cx="914400" cy="914400"/>
          </a:xfrm>
          <a:prstGeom prst="arc">
            <a:avLst>
              <a:gd name="adj1" fmla="val 16200000"/>
              <a:gd name="adj2" fmla="val 27347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Equals 83">
            <a:extLst>
              <a:ext uri="{FF2B5EF4-FFF2-40B4-BE49-F238E27FC236}">
                <a16:creationId xmlns:a16="http://schemas.microsoft.com/office/drawing/2014/main" id="{39352E88-C2F6-A26E-8038-B87C8CCAD9D3}"/>
              </a:ext>
            </a:extLst>
          </p:cNvPr>
          <p:cNvSpPr/>
          <p:nvPr/>
        </p:nvSpPr>
        <p:spPr>
          <a:xfrm>
            <a:off x="7913813" y="3297133"/>
            <a:ext cx="386142" cy="296597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018FEDA2-3990-C520-EA8A-0718C121D623}"/>
              </a:ext>
            </a:extLst>
          </p:cNvPr>
          <p:cNvSpPr/>
          <p:nvPr/>
        </p:nvSpPr>
        <p:spPr>
          <a:xfrm>
            <a:off x="8616862" y="4460603"/>
            <a:ext cx="914400" cy="962009"/>
          </a:xfrm>
          <a:prstGeom prst="arc">
            <a:avLst>
              <a:gd name="adj1" fmla="val 16200000"/>
              <a:gd name="adj2" fmla="val 27347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C0E6D3-D06D-3150-CEFF-326AF5C1593E}"/>
                  </a:ext>
                </a:extLst>
              </p:cNvPr>
              <p:cNvSpPr txBox="1"/>
              <p:nvPr/>
            </p:nvSpPr>
            <p:spPr>
              <a:xfrm>
                <a:off x="8971071" y="5200786"/>
                <a:ext cx="321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C0E6D3-D06D-3150-CEFF-326AF5C15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071" y="5200786"/>
                <a:ext cx="321627" cy="276999"/>
              </a:xfrm>
              <a:prstGeom prst="rect">
                <a:avLst/>
              </a:prstGeom>
              <a:blipFill>
                <a:blip r:embed="rId20"/>
                <a:stretch>
                  <a:fillRect l="-17308" r="-769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C6C2D602-5BF9-8641-0A69-E23B4AB879E8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FC053E-C918-E755-D296-70261EFCF5BA}"/>
              </a:ext>
            </a:extLst>
          </p:cNvPr>
          <p:cNvSpPr txBox="1"/>
          <p:nvPr/>
        </p:nvSpPr>
        <p:spPr>
          <a:xfrm>
            <a:off x="10303212" y="64999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BB6CE-B8B5-D587-7C96-87F6EF337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4FF28-F3B4-6634-F427-9F6BB2AF5013}"/>
              </a:ext>
            </a:extLst>
          </p:cNvPr>
          <p:cNvSpPr txBox="1"/>
          <p:nvPr/>
        </p:nvSpPr>
        <p:spPr>
          <a:xfrm>
            <a:off x="9895085" y="4976563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A4960-C24B-9561-70D1-7D7AEEF1F082}"/>
              </a:ext>
            </a:extLst>
          </p:cNvPr>
          <p:cNvSpPr txBox="1"/>
          <p:nvPr/>
        </p:nvSpPr>
        <p:spPr>
          <a:xfrm>
            <a:off x="9746433" y="1913840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661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 descr="A graph of a curved line&#10;&#10;Description automatically generated">
            <a:extLst>
              <a:ext uri="{FF2B5EF4-FFF2-40B4-BE49-F238E27FC236}">
                <a16:creationId xmlns:a16="http://schemas.microsoft.com/office/drawing/2014/main" id="{2FA81B54-5257-7692-C397-D5354F23B5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929" y="2084979"/>
            <a:ext cx="4140072" cy="31050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951703-9A07-D2DD-47B7-84B9A8E8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Modeling moment-rotation – equivalent stiffness and damping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C806AA-1BB0-D15D-2F8A-0B3BD3CACEA0}"/>
                  </a:ext>
                </a:extLst>
              </p:cNvPr>
              <p:cNvSpPr txBox="1"/>
              <p:nvPr/>
            </p:nvSpPr>
            <p:spPr>
              <a:xfrm>
                <a:off x="789695" y="3248457"/>
                <a:ext cx="2744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C806AA-1BB0-D15D-2F8A-0B3BD3CAC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3248457"/>
                <a:ext cx="2744534" cy="276999"/>
              </a:xfrm>
              <a:prstGeom prst="rect">
                <a:avLst/>
              </a:prstGeom>
              <a:blipFill>
                <a:blip r:embed="rId3"/>
                <a:stretch>
                  <a:fillRect l="-667" t="-2222" r="-266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EAEC1-90F4-B7EF-43E9-16AE93D6C9E9}"/>
                  </a:ext>
                </a:extLst>
              </p:cNvPr>
              <p:cNvSpPr txBox="1"/>
              <p:nvPr/>
            </p:nvSpPr>
            <p:spPr>
              <a:xfrm>
                <a:off x="789695" y="3639848"/>
                <a:ext cx="3176895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EAEC1-90F4-B7EF-43E9-16AE93D6C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3639848"/>
                <a:ext cx="3176895" cy="525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83F35-8384-A0DF-1B2F-3D61CDA204EB}"/>
                  </a:ext>
                </a:extLst>
              </p:cNvPr>
              <p:cNvSpPr txBox="1"/>
              <p:nvPr/>
            </p:nvSpPr>
            <p:spPr>
              <a:xfrm>
                <a:off x="789695" y="2775763"/>
                <a:ext cx="2578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83F35-8384-A0DF-1B2F-3D61CDA20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2775763"/>
                <a:ext cx="2578335" cy="276999"/>
              </a:xfrm>
              <a:prstGeom prst="rect">
                <a:avLst/>
              </a:prstGeom>
              <a:blipFill>
                <a:blip r:embed="rId5"/>
                <a:stretch>
                  <a:fillRect l="-2607" r="-308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B83707F-051D-7BDE-280A-268756F4AA48}"/>
              </a:ext>
            </a:extLst>
          </p:cNvPr>
          <p:cNvSpPr/>
          <p:nvPr/>
        </p:nvSpPr>
        <p:spPr>
          <a:xfrm>
            <a:off x="2902981" y="1728269"/>
            <a:ext cx="615661" cy="5447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E54FCA-B175-E868-7398-35DC2134F7E8}"/>
              </a:ext>
            </a:extLst>
          </p:cNvPr>
          <p:cNvCxnSpPr/>
          <p:nvPr/>
        </p:nvCxnSpPr>
        <p:spPr>
          <a:xfrm>
            <a:off x="667602" y="1791731"/>
            <a:ext cx="0" cy="5099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0EC151-B3C2-3E10-9A7F-DEF70DC186E4}"/>
              </a:ext>
            </a:extLst>
          </p:cNvPr>
          <p:cNvCxnSpPr>
            <a:cxnSpLocks/>
          </p:cNvCxnSpPr>
          <p:nvPr/>
        </p:nvCxnSpPr>
        <p:spPr>
          <a:xfrm flipH="1">
            <a:off x="555034" y="2288591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6E8FEC-B289-625C-88B2-64D6E4B3ED48}"/>
              </a:ext>
            </a:extLst>
          </p:cNvPr>
          <p:cNvCxnSpPr>
            <a:cxnSpLocks/>
          </p:cNvCxnSpPr>
          <p:nvPr/>
        </p:nvCxnSpPr>
        <p:spPr>
          <a:xfrm flipH="1">
            <a:off x="567159" y="180195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60A00B-B8AA-A2E6-87BC-B1DE20D1C976}"/>
              </a:ext>
            </a:extLst>
          </p:cNvPr>
          <p:cNvCxnSpPr>
            <a:cxnSpLocks/>
          </p:cNvCxnSpPr>
          <p:nvPr/>
        </p:nvCxnSpPr>
        <p:spPr>
          <a:xfrm flipH="1">
            <a:off x="563703" y="189201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F2BFB9-5365-A9AE-E915-0E13DD226C22}"/>
              </a:ext>
            </a:extLst>
          </p:cNvPr>
          <p:cNvCxnSpPr>
            <a:cxnSpLocks/>
          </p:cNvCxnSpPr>
          <p:nvPr/>
        </p:nvCxnSpPr>
        <p:spPr>
          <a:xfrm flipH="1">
            <a:off x="570627" y="197687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3A44D7-21F1-E59E-AE7A-812B682F2808}"/>
              </a:ext>
            </a:extLst>
          </p:cNvPr>
          <p:cNvCxnSpPr>
            <a:cxnSpLocks/>
          </p:cNvCxnSpPr>
          <p:nvPr/>
        </p:nvCxnSpPr>
        <p:spPr>
          <a:xfrm flipH="1">
            <a:off x="574089" y="196993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C81ED5-7A63-7AE3-FAC8-6DE9A1228B3B}"/>
              </a:ext>
            </a:extLst>
          </p:cNvPr>
          <p:cNvCxnSpPr>
            <a:cxnSpLocks/>
          </p:cNvCxnSpPr>
          <p:nvPr/>
        </p:nvCxnSpPr>
        <p:spPr>
          <a:xfrm flipH="1">
            <a:off x="570633" y="205999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3EE38-354A-89E3-EE22-BF658374A769}"/>
              </a:ext>
            </a:extLst>
          </p:cNvPr>
          <p:cNvCxnSpPr>
            <a:cxnSpLocks/>
          </p:cNvCxnSpPr>
          <p:nvPr/>
        </p:nvCxnSpPr>
        <p:spPr>
          <a:xfrm flipH="1">
            <a:off x="567167" y="214486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76152E-D969-CC65-C120-C529FEE4F6C5}"/>
              </a:ext>
            </a:extLst>
          </p:cNvPr>
          <p:cNvCxnSpPr>
            <a:cxnSpLocks/>
          </p:cNvCxnSpPr>
          <p:nvPr/>
        </p:nvCxnSpPr>
        <p:spPr>
          <a:xfrm flipH="1">
            <a:off x="558514" y="2219338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CDA3DB5-2094-DEF0-F292-5BB6C13A6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89100" y="1683740"/>
            <a:ext cx="337708" cy="86115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F610F0-FD0B-D007-B7E2-05477E61FDE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35343" y="2000638"/>
            <a:ext cx="567638" cy="90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723958-0F0D-C71A-E010-96D159828906}"/>
              </a:ext>
            </a:extLst>
          </p:cNvPr>
          <p:cNvCxnSpPr>
            <a:cxnSpLocks/>
          </p:cNvCxnSpPr>
          <p:nvPr/>
        </p:nvCxnSpPr>
        <p:spPr>
          <a:xfrm>
            <a:off x="1188989" y="1899009"/>
            <a:ext cx="2072" cy="2414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E050AC-71D5-3140-AA01-5A6DABBF42CE}"/>
              </a:ext>
            </a:extLst>
          </p:cNvPr>
          <p:cNvCxnSpPr>
            <a:cxnSpLocks/>
          </p:cNvCxnSpPr>
          <p:nvPr/>
        </p:nvCxnSpPr>
        <p:spPr>
          <a:xfrm>
            <a:off x="1280423" y="1822112"/>
            <a:ext cx="0" cy="375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9E94A2-6FFC-1C07-1282-CBBDD37E3AB9}"/>
              </a:ext>
            </a:extLst>
          </p:cNvPr>
          <p:cNvCxnSpPr>
            <a:cxnSpLocks/>
          </p:cNvCxnSpPr>
          <p:nvPr/>
        </p:nvCxnSpPr>
        <p:spPr>
          <a:xfrm>
            <a:off x="1290938" y="2009676"/>
            <a:ext cx="296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724F1B-BC0A-64E4-9F0C-BA6E7161BA69}"/>
              </a:ext>
            </a:extLst>
          </p:cNvPr>
          <p:cNvCxnSpPr>
            <a:cxnSpLocks/>
          </p:cNvCxnSpPr>
          <p:nvPr/>
        </p:nvCxnSpPr>
        <p:spPr>
          <a:xfrm flipV="1">
            <a:off x="662407" y="2019714"/>
            <a:ext cx="526582" cy="120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D36E5B-A668-0D62-4ABA-5B0ACF58CE22}"/>
              </a:ext>
            </a:extLst>
          </p:cNvPr>
          <p:cNvCxnSpPr>
            <a:cxnSpLocks/>
          </p:cNvCxnSpPr>
          <p:nvPr/>
        </p:nvCxnSpPr>
        <p:spPr>
          <a:xfrm>
            <a:off x="1154323" y="1830555"/>
            <a:ext cx="1294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87BB7FD-02EE-B4B3-4A57-A867872BE1E8}"/>
              </a:ext>
            </a:extLst>
          </p:cNvPr>
          <p:cNvCxnSpPr>
            <a:cxnSpLocks/>
          </p:cNvCxnSpPr>
          <p:nvPr/>
        </p:nvCxnSpPr>
        <p:spPr>
          <a:xfrm>
            <a:off x="1161494" y="2197240"/>
            <a:ext cx="1294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190429C-6285-A9BB-70D2-9FA466A71560}"/>
              </a:ext>
            </a:extLst>
          </p:cNvPr>
          <p:cNvSpPr txBox="1"/>
          <p:nvPr/>
        </p:nvSpPr>
        <p:spPr>
          <a:xfrm>
            <a:off x="3037159" y="178465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7CCCD-2227-64EA-A3B8-B008462F0D66}"/>
                  </a:ext>
                </a:extLst>
              </p:cNvPr>
              <p:cNvSpPr txBox="1"/>
              <p:nvPr/>
            </p:nvSpPr>
            <p:spPr>
              <a:xfrm>
                <a:off x="1750806" y="1363388"/>
                <a:ext cx="432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7CCCD-2227-64EA-A3B8-B008462F0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06" y="1363388"/>
                <a:ext cx="432234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1A8023-0F60-B854-5ABC-BB7DC72AF0B6}"/>
                  </a:ext>
                </a:extLst>
              </p:cNvPr>
              <p:cNvSpPr txBox="1"/>
              <p:nvPr/>
            </p:nvSpPr>
            <p:spPr>
              <a:xfrm>
                <a:off x="985615" y="1378314"/>
                <a:ext cx="466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1A8023-0F60-B854-5ABC-BB7DC72AF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15" y="1378314"/>
                <a:ext cx="46685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6989D7-AE75-B053-C097-51A4798FF662}"/>
                  </a:ext>
                </a:extLst>
              </p:cNvPr>
              <p:cNvSpPr txBox="1"/>
              <p:nvPr/>
            </p:nvSpPr>
            <p:spPr>
              <a:xfrm>
                <a:off x="3014468" y="1371179"/>
                <a:ext cx="4135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6989D7-AE75-B053-C097-51A4798FF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468" y="1371179"/>
                <a:ext cx="413575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E346BE-03C3-7BD0-332B-300DD4AEBC02}"/>
                  </a:ext>
                </a:extLst>
              </p:cNvPr>
              <p:cNvSpPr txBox="1"/>
              <p:nvPr/>
            </p:nvSpPr>
            <p:spPr>
              <a:xfrm>
                <a:off x="978567" y="2234418"/>
                <a:ext cx="494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E346BE-03C3-7BD0-332B-300DD4AE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67" y="2234418"/>
                <a:ext cx="4943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16A81A-FED8-B1BC-BF9E-068C98C4956A}"/>
                  </a:ext>
                </a:extLst>
              </p:cNvPr>
              <p:cNvSpPr txBox="1"/>
              <p:nvPr/>
            </p:nvSpPr>
            <p:spPr>
              <a:xfrm>
                <a:off x="1704006" y="2261204"/>
                <a:ext cx="507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16A81A-FED8-B1BC-BF9E-068C98C4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006" y="2261204"/>
                <a:ext cx="50789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027FA9-ECC3-5631-11D2-4A04F75E78F0}"/>
                  </a:ext>
                </a:extLst>
              </p:cNvPr>
              <p:cNvSpPr txBox="1"/>
              <p:nvPr/>
            </p:nvSpPr>
            <p:spPr>
              <a:xfrm>
                <a:off x="2948395" y="2219338"/>
                <a:ext cx="57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027FA9-ECC3-5631-11D2-4A04F75E7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395" y="2219338"/>
                <a:ext cx="579198" cy="369332"/>
              </a:xfrm>
              <a:prstGeom prst="rect">
                <a:avLst/>
              </a:prstGeom>
              <a:blipFill>
                <a:blip r:embed="rId12"/>
                <a:stretch>
                  <a:fillRect r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FA2B194-4485-92A3-FB42-CF06183212C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518642" y="2000637"/>
            <a:ext cx="51444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1E8FE-9083-15E8-66AD-A2E1D230EC9C}"/>
                  </a:ext>
                </a:extLst>
              </p:cNvPr>
              <p:cNvSpPr txBox="1"/>
              <p:nvPr/>
            </p:nvSpPr>
            <p:spPr>
              <a:xfrm>
                <a:off x="4033091" y="1784652"/>
                <a:ext cx="11279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1E8FE-9083-15E8-66AD-A2E1D230E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091" y="1784652"/>
                <a:ext cx="1127980" cy="369332"/>
              </a:xfrm>
              <a:prstGeom prst="rect">
                <a:avLst/>
              </a:prstGeom>
              <a:blipFill>
                <a:blip r:embed="rId13"/>
                <a:stretch>
                  <a:fillRect r="-432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val 66">
            <a:extLst>
              <a:ext uri="{FF2B5EF4-FFF2-40B4-BE49-F238E27FC236}">
                <a16:creationId xmlns:a16="http://schemas.microsoft.com/office/drawing/2014/main" id="{658EBC81-5860-A821-9756-948CF3D8E2FA}"/>
              </a:ext>
            </a:extLst>
          </p:cNvPr>
          <p:cNvSpPr/>
          <p:nvPr/>
        </p:nvSpPr>
        <p:spPr>
          <a:xfrm rot="19337858">
            <a:off x="4608235" y="3443838"/>
            <a:ext cx="3135919" cy="74249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86178B-A2E7-84ED-A3FF-E5043A80E935}"/>
              </a:ext>
            </a:extLst>
          </p:cNvPr>
          <p:cNvCxnSpPr>
            <a:cxnSpLocks/>
          </p:cNvCxnSpPr>
          <p:nvPr/>
        </p:nvCxnSpPr>
        <p:spPr>
          <a:xfrm flipV="1">
            <a:off x="4805275" y="2647318"/>
            <a:ext cx="2919489" cy="220296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60087D-2F72-4606-1BEC-C12C60902239}"/>
                  </a:ext>
                </a:extLst>
              </p:cNvPr>
              <p:cNvSpPr txBox="1"/>
              <p:nvPr/>
            </p:nvSpPr>
            <p:spPr>
              <a:xfrm>
                <a:off x="6781541" y="2432213"/>
                <a:ext cx="814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60087D-2F72-4606-1BEC-C12C60902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541" y="2432213"/>
                <a:ext cx="814454" cy="276999"/>
              </a:xfrm>
              <a:prstGeom prst="rect">
                <a:avLst/>
              </a:prstGeom>
              <a:blipFill>
                <a:blip r:embed="rId14"/>
                <a:stretch>
                  <a:fillRect l="-9701" r="-597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E34DF8F-BB7A-F4AC-81AE-AE5458132B82}"/>
              </a:ext>
            </a:extLst>
          </p:cNvPr>
          <p:cNvCxnSpPr>
            <a:cxnSpLocks/>
          </p:cNvCxnSpPr>
          <p:nvPr/>
        </p:nvCxnSpPr>
        <p:spPr>
          <a:xfrm>
            <a:off x="6138851" y="2875966"/>
            <a:ext cx="12814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E6400EF-88D9-365F-93FB-EECC3934FC0B}"/>
              </a:ext>
            </a:extLst>
          </p:cNvPr>
          <p:cNvCxnSpPr>
            <a:cxnSpLocks/>
          </p:cNvCxnSpPr>
          <p:nvPr/>
        </p:nvCxnSpPr>
        <p:spPr>
          <a:xfrm>
            <a:off x="7434578" y="2877359"/>
            <a:ext cx="0" cy="937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888B74-C5B4-4B67-A79D-6E6BBF5C8B0C}"/>
                  </a:ext>
                </a:extLst>
              </p:cNvPr>
              <p:cNvSpPr txBox="1"/>
              <p:nvPr/>
            </p:nvSpPr>
            <p:spPr>
              <a:xfrm>
                <a:off x="5657342" y="2694305"/>
                <a:ext cx="4314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888B74-C5B4-4B67-A79D-6E6BBF5C8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342" y="2694305"/>
                <a:ext cx="431465" cy="276999"/>
              </a:xfrm>
              <a:prstGeom prst="rect">
                <a:avLst/>
              </a:prstGeom>
              <a:blipFill>
                <a:blip r:embed="rId15"/>
                <a:stretch>
                  <a:fillRect l="-12676" r="-563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1EEEFC-0948-1C09-4A20-E0D7D60FE0A6}"/>
                  </a:ext>
                </a:extLst>
              </p:cNvPr>
              <p:cNvSpPr txBox="1"/>
              <p:nvPr/>
            </p:nvSpPr>
            <p:spPr>
              <a:xfrm>
                <a:off x="7269815" y="3820848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1EEEFC-0948-1C09-4A20-E0D7D60FE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815" y="3820848"/>
                <a:ext cx="298094" cy="276999"/>
              </a:xfrm>
              <a:prstGeom prst="rect">
                <a:avLst/>
              </a:prstGeom>
              <a:blipFill>
                <a:blip r:embed="rId16"/>
                <a:stretch>
                  <a:fillRect l="-10417" r="-833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F1E5C6-7E51-D2DE-01F0-F7B539B90218}"/>
                  </a:ext>
                </a:extLst>
              </p:cNvPr>
              <p:cNvSpPr txBox="1"/>
              <p:nvPr/>
            </p:nvSpPr>
            <p:spPr>
              <a:xfrm>
                <a:off x="7693844" y="3447750"/>
                <a:ext cx="196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F1E5C6-7E51-D2DE-01F0-F7B539B9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844" y="3447750"/>
                <a:ext cx="196592" cy="276999"/>
              </a:xfrm>
              <a:prstGeom prst="rect">
                <a:avLst/>
              </a:prstGeom>
              <a:blipFill>
                <a:blip r:embed="rId17"/>
                <a:stretch>
                  <a:fillRect l="-15625" r="-1562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84DB18-2DE9-4E11-B0CA-7EC05C69EC3C}"/>
                  </a:ext>
                </a:extLst>
              </p:cNvPr>
              <p:cNvSpPr txBox="1"/>
              <p:nvPr/>
            </p:nvSpPr>
            <p:spPr>
              <a:xfrm>
                <a:off x="5511535" y="2078092"/>
                <a:ext cx="9486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84DB18-2DE9-4E11-B0CA-7EC05C69E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535" y="2078092"/>
                <a:ext cx="948662" cy="369332"/>
              </a:xfrm>
              <a:prstGeom prst="rect">
                <a:avLst/>
              </a:prstGeom>
              <a:blipFill>
                <a:blip r:embed="rId1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110ACE6-D18F-C2EB-1331-CB3927E78E4E}"/>
              </a:ext>
            </a:extLst>
          </p:cNvPr>
          <p:cNvCxnSpPr>
            <a:cxnSpLocks/>
          </p:cNvCxnSpPr>
          <p:nvPr/>
        </p:nvCxnSpPr>
        <p:spPr>
          <a:xfrm flipV="1">
            <a:off x="4905363" y="3815083"/>
            <a:ext cx="2990851" cy="98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69092B9-8038-6A41-0D39-2C9190049D2F}"/>
              </a:ext>
            </a:extLst>
          </p:cNvPr>
          <p:cNvCxnSpPr>
            <a:cxnSpLocks/>
          </p:cNvCxnSpPr>
          <p:nvPr/>
        </p:nvCxnSpPr>
        <p:spPr>
          <a:xfrm flipV="1">
            <a:off x="6138851" y="2496859"/>
            <a:ext cx="0" cy="27609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51771D7-CB67-CCE2-3DCA-8640112DF85E}"/>
                  </a:ext>
                </a:extLst>
              </p:cNvPr>
              <p:cNvSpPr txBox="1"/>
              <p:nvPr/>
            </p:nvSpPr>
            <p:spPr>
              <a:xfrm>
                <a:off x="5161071" y="5351103"/>
                <a:ext cx="896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51771D7-CB67-CCE2-3DCA-8640112DF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071" y="5351103"/>
                <a:ext cx="896271" cy="276999"/>
              </a:xfrm>
              <a:prstGeom prst="rect">
                <a:avLst/>
              </a:prstGeom>
              <a:blipFill>
                <a:blip r:embed="rId19"/>
                <a:stretch>
                  <a:fillRect l="-6122" t="-2222" r="-204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Arc 82">
            <a:extLst>
              <a:ext uri="{FF2B5EF4-FFF2-40B4-BE49-F238E27FC236}">
                <a16:creationId xmlns:a16="http://schemas.microsoft.com/office/drawing/2014/main" id="{9735733A-57E4-0421-BA5F-78F357C2E541}"/>
              </a:ext>
            </a:extLst>
          </p:cNvPr>
          <p:cNvSpPr/>
          <p:nvPr/>
        </p:nvSpPr>
        <p:spPr>
          <a:xfrm>
            <a:off x="5019432" y="4563385"/>
            <a:ext cx="914400" cy="914400"/>
          </a:xfrm>
          <a:prstGeom prst="arc">
            <a:avLst>
              <a:gd name="adj1" fmla="val 16200000"/>
              <a:gd name="adj2" fmla="val 27347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018FEDA2-3990-C520-EA8A-0718C121D623}"/>
              </a:ext>
            </a:extLst>
          </p:cNvPr>
          <p:cNvSpPr/>
          <p:nvPr/>
        </p:nvSpPr>
        <p:spPr>
          <a:xfrm>
            <a:off x="8616862" y="4460603"/>
            <a:ext cx="914400" cy="962009"/>
          </a:xfrm>
          <a:prstGeom prst="arc">
            <a:avLst>
              <a:gd name="adj1" fmla="val 16200000"/>
              <a:gd name="adj2" fmla="val 27347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C0E6D3-D06D-3150-CEFF-326AF5C1593E}"/>
                  </a:ext>
                </a:extLst>
              </p:cNvPr>
              <p:cNvSpPr txBox="1"/>
              <p:nvPr/>
            </p:nvSpPr>
            <p:spPr>
              <a:xfrm>
                <a:off x="8971071" y="5200786"/>
                <a:ext cx="321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C0E6D3-D06D-3150-CEFF-326AF5C15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071" y="5200786"/>
                <a:ext cx="321627" cy="276999"/>
              </a:xfrm>
              <a:prstGeom prst="rect">
                <a:avLst/>
              </a:prstGeom>
              <a:blipFill>
                <a:blip r:embed="rId20"/>
                <a:stretch>
                  <a:fillRect l="-17308" r="-769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927D83D-1F21-A1D8-2801-ABCA6F223C8F}"/>
              </a:ext>
            </a:extLst>
          </p:cNvPr>
          <p:cNvCxnSpPr>
            <a:cxnSpLocks/>
          </p:cNvCxnSpPr>
          <p:nvPr/>
        </p:nvCxnSpPr>
        <p:spPr>
          <a:xfrm>
            <a:off x="10350795" y="2362549"/>
            <a:ext cx="13313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F43419A-6775-1F3B-361E-8FEA63B22391}"/>
              </a:ext>
            </a:extLst>
          </p:cNvPr>
          <p:cNvCxnSpPr>
            <a:cxnSpLocks/>
          </p:cNvCxnSpPr>
          <p:nvPr/>
        </p:nvCxnSpPr>
        <p:spPr>
          <a:xfrm>
            <a:off x="11696462" y="2363942"/>
            <a:ext cx="0" cy="11615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282C6BE-EFD2-3C92-0099-2D3D2082FF12}"/>
                  </a:ext>
                </a:extLst>
              </p:cNvPr>
              <p:cNvSpPr txBox="1"/>
              <p:nvPr/>
            </p:nvSpPr>
            <p:spPr>
              <a:xfrm>
                <a:off x="9855257" y="2261204"/>
                <a:ext cx="4763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282C6BE-EFD2-3C92-0099-2D3D2082F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257" y="2261204"/>
                <a:ext cx="476347" cy="276999"/>
              </a:xfrm>
              <a:prstGeom prst="rect">
                <a:avLst/>
              </a:prstGeom>
              <a:blipFill>
                <a:blip r:embed="rId21"/>
                <a:stretch>
                  <a:fillRect l="-641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D49E7BD-3FC2-489D-5381-918B3F29F523}"/>
                  </a:ext>
                </a:extLst>
              </p:cNvPr>
              <p:cNvSpPr txBox="1"/>
              <p:nvPr/>
            </p:nvSpPr>
            <p:spPr>
              <a:xfrm>
                <a:off x="11533126" y="3469702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D49E7BD-3FC2-489D-5381-918B3F29F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3126" y="3469702"/>
                <a:ext cx="298094" cy="276999"/>
              </a:xfrm>
              <a:prstGeom prst="rect">
                <a:avLst/>
              </a:prstGeom>
              <a:blipFill>
                <a:blip r:embed="rId23"/>
                <a:stretch>
                  <a:fillRect l="-10204" r="-612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76FCE9B-ECFE-53F9-B40C-4F40BAFAAAEE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D6C8E-8CBD-C8C1-9036-513CA2837761}"/>
              </a:ext>
            </a:extLst>
          </p:cNvPr>
          <p:cNvSpPr txBox="1"/>
          <p:nvPr/>
        </p:nvSpPr>
        <p:spPr>
          <a:xfrm>
            <a:off x="10303212" y="64999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p:sp>
        <p:nvSpPr>
          <p:cNvPr id="5" name="Equals 4">
            <a:extLst>
              <a:ext uri="{FF2B5EF4-FFF2-40B4-BE49-F238E27FC236}">
                <a16:creationId xmlns:a16="http://schemas.microsoft.com/office/drawing/2014/main" id="{CAA40A15-5599-5B85-C7ED-96397BC6FAC9}"/>
              </a:ext>
            </a:extLst>
          </p:cNvPr>
          <p:cNvSpPr/>
          <p:nvPr/>
        </p:nvSpPr>
        <p:spPr>
          <a:xfrm>
            <a:off x="7913813" y="3297133"/>
            <a:ext cx="386142" cy="296597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8D4190-5909-0055-0518-D69EE07C2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22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608E7C-41DC-B598-DCC4-E38017851F30}"/>
              </a:ext>
            </a:extLst>
          </p:cNvPr>
          <p:cNvSpPr txBox="1"/>
          <p:nvPr/>
        </p:nvSpPr>
        <p:spPr>
          <a:xfrm>
            <a:off x="9893921" y="5020585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ED26E92-E89E-654C-19CB-C6DB8A2A1A6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0421" y="4188417"/>
              <a:ext cx="4411566" cy="25787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8682">
                      <a:extLst>
                        <a:ext uri="{9D8B030D-6E8A-4147-A177-3AD203B41FA5}">
                          <a16:colId xmlns:a16="http://schemas.microsoft.com/office/drawing/2014/main" val="2076655587"/>
                        </a:ext>
                      </a:extLst>
                    </a:gridCol>
                    <a:gridCol w="1738604">
                      <a:extLst>
                        <a:ext uri="{9D8B030D-6E8A-4147-A177-3AD203B41FA5}">
                          <a16:colId xmlns:a16="http://schemas.microsoft.com/office/drawing/2014/main" val="1576592554"/>
                        </a:ext>
                      </a:extLst>
                    </a:gridCol>
                    <a:gridCol w="1354280">
                      <a:extLst>
                        <a:ext uri="{9D8B030D-6E8A-4147-A177-3AD203B41FA5}">
                          <a16:colId xmlns:a16="http://schemas.microsoft.com/office/drawing/2014/main" val="17186021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Comment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20644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/>
                            <a:t>k </a:t>
                          </a:r>
                          <a:r>
                            <a:rPr lang="en-US" i="0" dirty="0"/>
                            <a:t>(lb-in/rad)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stiffness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76695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f </a:t>
                          </a:r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(Hz)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𝐶𝐺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natural frequency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41360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l-G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oMath>
                          </a14:m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(%)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nor/>
                                      </m:rPr>
                                      <a:rPr lang="en-US" dirty="0"/>
                                      <m:t>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damping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0700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ED26E92-E89E-654C-19CB-C6DB8A2A1A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2791714"/>
                  </p:ext>
                </p:extLst>
              </p:nvPr>
            </p:nvGraphicFramePr>
            <p:xfrm>
              <a:off x="270421" y="4188417"/>
              <a:ext cx="4411566" cy="25787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8682">
                      <a:extLst>
                        <a:ext uri="{9D8B030D-6E8A-4147-A177-3AD203B41FA5}">
                          <a16:colId xmlns:a16="http://schemas.microsoft.com/office/drawing/2014/main" val="2076655587"/>
                        </a:ext>
                      </a:extLst>
                    </a:gridCol>
                    <a:gridCol w="1738604">
                      <a:extLst>
                        <a:ext uri="{9D8B030D-6E8A-4147-A177-3AD203B41FA5}">
                          <a16:colId xmlns:a16="http://schemas.microsoft.com/office/drawing/2014/main" val="1576592554"/>
                        </a:ext>
                      </a:extLst>
                    </a:gridCol>
                    <a:gridCol w="1354280">
                      <a:extLst>
                        <a:ext uri="{9D8B030D-6E8A-4147-A177-3AD203B41FA5}">
                          <a16:colId xmlns:a16="http://schemas.microsoft.com/office/drawing/2014/main" val="17186021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Comment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206443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/>
                            <a:t>k </a:t>
                          </a:r>
                          <a:r>
                            <a:rPr lang="en-US" i="0" dirty="0"/>
                            <a:t>(lb-in/rad)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stiffness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7669537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f </a:t>
                          </a:r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(Hz)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4"/>
                          <a:stretch>
                            <a:fillRect l="-76491" t="-113245" r="-78947" b="-794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natural frequency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4136016"/>
                      </a:ext>
                    </a:extLst>
                  </a:tr>
                  <a:tr h="6534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4"/>
                          <a:stretch>
                            <a:fillRect l="-461" t="-300935" r="-235023" b="-12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4"/>
                          <a:stretch>
                            <a:fillRect l="-76491" t="-300935" r="-78947" b="-12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damping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0700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D5885DF-4D54-66D6-48B6-5C5BFD85AA6F}"/>
              </a:ext>
            </a:extLst>
          </p:cNvPr>
          <p:cNvSpPr txBox="1"/>
          <p:nvPr/>
        </p:nvSpPr>
        <p:spPr>
          <a:xfrm>
            <a:off x="9746433" y="1913840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581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blue line&#10;&#10;Description automatically generated">
            <a:extLst>
              <a:ext uri="{FF2B5EF4-FFF2-40B4-BE49-F238E27FC236}">
                <a16:creationId xmlns:a16="http://schemas.microsoft.com/office/drawing/2014/main" id="{6F41A640-26F4-A30A-9D8D-EF7C7D4F0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28" y="2084215"/>
            <a:ext cx="4102176" cy="307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99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BEC6B0-F2A3-D256-9E69-435A8BEF5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14" t="15974" r="9847" b="17292"/>
          <a:stretch/>
        </p:blipFill>
        <p:spPr>
          <a:xfrm>
            <a:off x="246006" y="1140679"/>
            <a:ext cx="9051168" cy="45766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442CFF-7450-7877-C2BE-837CB1BCF209}"/>
              </a:ext>
            </a:extLst>
          </p:cNvPr>
          <p:cNvCxnSpPr>
            <a:cxnSpLocks/>
          </p:cNvCxnSpPr>
          <p:nvPr/>
        </p:nvCxnSpPr>
        <p:spPr>
          <a:xfrm flipH="1">
            <a:off x="4401807" y="4013845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891066C-7ECC-F737-0AC5-5F8DF16F65C6}"/>
              </a:ext>
            </a:extLst>
          </p:cNvPr>
          <p:cNvSpPr txBox="1"/>
          <p:nvPr/>
        </p:nvSpPr>
        <p:spPr>
          <a:xfrm>
            <a:off x="9575671" y="3829179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9E9B68-0C11-EF85-8452-2C79595CBEFF}"/>
              </a:ext>
            </a:extLst>
          </p:cNvPr>
          <p:cNvCxnSpPr>
            <a:cxnSpLocks/>
          </p:cNvCxnSpPr>
          <p:nvPr/>
        </p:nvCxnSpPr>
        <p:spPr>
          <a:xfrm flipH="1">
            <a:off x="4401807" y="4770429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4A833B5-22D6-DC0B-9A54-71FCE00B5793}"/>
              </a:ext>
            </a:extLst>
          </p:cNvPr>
          <p:cNvSpPr txBox="1"/>
          <p:nvPr/>
        </p:nvSpPr>
        <p:spPr>
          <a:xfrm>
            <a:off x="9575671" y="4585763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Spool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69F586-A653-772B-726B-F14BB9513620}"/>
              </a:ext>
            </a:extLst>
          </p:cNvPr>
          <p:cNvCxnSpPr>
            <a:cxnSpLocks/>
          </p:cNvCxnSpPr>
          <p:nvPr/>
        </p:nvCxnSpPr>
        <p:spPr>
          <a:xfrm flipH="1">
            <a:off x="4567358" y="4399101"/>
            <a:ext cx="5008313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FA889A-0E23-85C0-F0D1-A501284DFF0F}"/>
              </a:ext>
            </a:extLst>
          </p:cNvPr>
          <p:cNvSpPr txBox="1"/>
          <p:nvPr/>
        </p:nvSpPr>
        <p:spPr>
          <a:xfrm>
            <a:off x="9575671" y="4198511"/>
            <a:ext cx="184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Belleville washers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5AA128-56DC-97A7-A2F5-479BFE4C0873}"/>
              </a:ext>
            </a:extLst>
          </p:cNvPr>
          <p:cNvCxnSpPr>
            <a:cxnSpLocks/>
          </p:cNvCxnSpPr>
          <p:nvPr/>
        </p:nvCxnSpPr>
        <p:spPr>
          <a:xfrm flipH="1">
            <a:off x="4401807" y="5373841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3F8FE1-B96E-E2FB-3C4D-9D025B40EC39}"/>
              </a:ext>
            </a:extLst>
          </p:cNvPr>
          <p:cNvSpPr txBox="1"/>
          <p:nvPr/>
        </p:nvSpPr>
        <p:spPr>
          <a:xfrm>
            <a:off x="9575671" y="5155685"/>
            <a:ext cx="126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Shake table</a:t>
            </a:r>
          </a:p>
        </p:txBody>
      </p:sp>
    </p:spTree>
    <p:extLst>
      <p:ext uri="{BB962C8B-B14F-4D97-AF65-F5344CB8AC3E}">
        <p14:creationId xmlns:p14="http://schemas.microsoft.com/office/powerpoint/2010/main" val="21585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9EF40-C430-E5F9-A4F9-40E927431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0113-D701-4764-922C-6BFAC85290FE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8" name="Picture 207" descr="A large metal cylinder with a yellow pole&#10;&#10;Description automatically generated">
            <a:extLst>
              <a:ext uri="{FF2B5EF4-FFF2-40B4-BE49-F238E27FC236}">
                <a16:creationId xmlns:a16="http://schemas.microsoft.com/office/drawing/2014/main" id="{0A472B30-AE34-CB66-44A1-F827D0B36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27" y="343053"/>
            <a:ext cx="1450950" cy="5557138"/>
          </a:xfrm>
          <a:prstGeom prst="rect">
            <a:avLst/>
          </a:prstGeom>
        </p:spPr>
      </p:pic>
      <p:pic>
        <p:nvPicPr>
          <p:cNvPr id="214" name="Picture 213" descr="A large metal cylinder with wires&#10;&#10;Description automatically generated">
            <a:extLst>
              <a:ext uri="{FF2B5EF4-FFF2-40B4-BE49-F238E27FC236}">
                <a16:creationId xmlns:a16="http://schemas.microsoft.com/office/drawing/2014/main" id="{BACB2E33-8B0F-CC45-9437-34C3F2009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79541" y="2151711"/>
            <a:ext cx="3779240" cy="2834430"/>
          </a:xfrm>
          <a:prstGeom prst="rect">
            <a:avLst/>
          </a:prstGeom>
          <a:ln w="41275">
            <a:noFill/>
          </a:ln>
        </p:spPr>
      </p:pic>
      <p:sp>
        <p:nvSpPr>
          <p:cNvPr id="215" name="Flowchart: Alternate Process 214">
            <a:extLst>
              <a:ext uri="{FF2B5EF4-FFF2-40B4-BE49-F238E27FC236}">
                <a16:creationId xmlns:a16="http://schemas.microsoft.com/office/drawing/2014/main" id="{C0CF528F-30C5-4C54-AB89-891D72BCA225}"/>
              </a:ext>
            </a:extLst>
          </p:cNvPr>
          <p:cNvSpPr/>
          <p:nvPr/>
        </p:nvSpPr>
        <p:spPr>
          <a:xfrm>
            <a:off x="1204279" y="4665525"/>
            <a:ext cx="1071353" cy="1077377"/>
          </a:xfrm>
          <a:prstGeom prst="flowChartAlternateProcess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67E5AEB7-A75F-A014-6ADA-5152F69C2DE2}"/>
              </a:ext>
            </a:extLst>
          </p:cNvPr>
          <p:cNvCxnSpPr>
            <a:cxnSpLocks/>
          </p:cNvCxnSpPr>
          <p:nvPr/>
        </p:nvCxnSpPr>
        <p:spPr>
          <a:xfrm flipV="1">
            <a:off x="879795" y="535712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3EB534C-96AF-49DC-01F9-E10CF822837E}"/>
              </a:ext>
            </a:extLst>
          </p:cNvPr>
          <p:cNvCxnSpPr>
            <a:cxnSpLocks/>
          </p:cNvCxnSpPr>
          <p:nvPr/>
        </p:nvCxnSpPr>
        <p:spPr>
          <a:xfrm>
            <a:off x="879795" y="5904584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FAD56BDA-F9E1-5175-F31B-984281D83C46}"/>
              </a:ext>
            </a:extLst>
          </p:cNvPr>
          <p:cNvSpPr txBox="1"/>
          <p:nvPr/>
        </p:nvSpPr>
        <p:spPr>
          <a:xfrm>
            <a:off x="597052" y="496614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556307F1-3A02-8A7F-58DF-E4CB8D063CCE}"/>
              </a:ext>
            </a:extLst>
          </p:cNvPr>
          <p:cNvSpPr txBox="1"/>
          <p:nvPr/>
        </p:nvSpPr>
        <p:spPr>
          <a:xfrm>
            <a:off x="1280269" y="5800566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707F812F-1146-461D-CB13-529A2398705E}"/>
              </a:ext>
            </a:extLst>
          </p:cNvPr>
          <p:cNvSpPr/>
          <p:nvPr/>
        </p:nvSpPr>
        <p:spPr>
          <a:xfrm>
            <a:off x="780436" y="574290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DE35B797-8B19-7047-8670-7B3F117D45CB}"/>
              </a:ext>
            </a:extLst>
          </p:cNvPr>
          <p:cNvSpPr/>
          <p:nvPr/>
        </p:nvSpPr>
        <p:spPr>
          <a:xfrm>
            <a:off x="845508" y="582338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2A945547-3013-69B3-0A6E-E5820544371C}"/>
              </a:ext>
            </a:extLst>
          </p:cNvPr>
          <p:cNvSpPr txBox="1"/>
          <p:nvPr/>
        </p:nvSpPr>
        <p:spPr>
          <a:xfrm>
            <a:off x="524189" y="584210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B1ED45F9-4282-133A-4EE5-2B02A02830F8}"/>
              </a:ext>
            </a:extLst>
          </p:cNvPr>
          <p:cNvCxnSpPr>
            <a:cxnSpLocks/>
          </p:cNvCxnSpPr>
          <p:nvPr/>
        </p:nvCxnSpPr>
        <p:spPr>
          <a:xfrm>
            <a:off x="8259601" y="4711103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A196307F-396F-3570-5463-DC4E44794FC4}"/>
              </a:ext>
            </a:extLst>
          </p:cNvPr>
          <p:cNvSpPr txBox="1"/>
          <p:nvPr/>
        </p:nvSpPr>
        <p:spPr>
          <a:xfrm>
            <a:off x="8120748" y="3772662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A852CB0-4984-6295-AE77-432CC29D97AB}"/>
              </a:ext>
            </a:extLst>
          </p:cNvPr>
          <p:cNvSpPr txBox="1"/>
          <p:nvPr/>
        </p:nvSpPr>
        <p:spPr>
          <a:xfrm>
            <a:off x="8660075" y="4495683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18FAAB8-1CA4-E2D1-64B0-C184B25EC74F}"/>
              </a:ext>
            </a:extLst>
          </p:cNvPr>
          <p:cNvSpPr txBox="1"/>
          <p:nvPr/>
        </p:nvSpPr>
        <p:spPr>
          <a:xfrm>
            <a:off x="8293889" y="4286579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C29DFCF5-E997-50A2-5E09-55B264DCF16B}"/>
              </a:ext>
            </a:extLst>
          </p:cNvPr>
          <p:cNvCxnSpPr>
            <a:cxnSpLocks/>
          </p:cNvCxnSpPr>
          <p:nvPr/>
        </p:nvCxnSpPr>
        <p:spPr>
          <a:xfrm flipV="1">
            <a:off x="8269050" y="4163641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C594D087-2E5B-CB53-135F-6DA7BDA1BA6C}"/>
              </a:ext>
            </a:extLst>
          </p:cNvPr>
          <p:cNvSpPr/>
          <p:nvPr/>
        </p:nvSpPr>
        <p:spPr>
          <a:xfrm>
            <a:off x="8241787" y="4680349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6C01D6A9-37FA-274A-EA21-C5868833BAE3}"/>
              </a:ext>
            </a:extLst>
          </p:cNvPr>
          <p:cNvSpPr/>
          <p:nvPr/>
        </p:nvSpPr>
        <p:spPr>
          <a:xfrm>
            <a:off x="8171095" y="4595650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F5092C1-A120-2A4D-A91E-B5229F964429}"/>
              </a:ext>
            </a:extLst>
          </p:cNvPr>
          <p:cNvSpPr txBox="1"/>
          <p:nvPr/>
        </p:nvSpPr>
        <p:spPr>
          <a:xfrm>
            <a:off x="9965397" y="3125171"/>
            <a:ext cx="211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LWAs, each corner</a:t>
            </a:r>
          </a:p>
        </p:txBody>
      </p: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081F13E8-3235-C1D6-9338-17BCB83051E2}"/>
              </a:ext>
            </a:extLst>
          </p:cNvPr>
          <p:cNvCxnSpPr>
            <a:cxnSpLocks/>
          </p:cNvCxnSpPr>
          <p:nvPr/>
        </p:nvCxnSpPr>
        <p:spPr>
          <a:xfrm flipH="1" flipV="1">
            <a:off x="9359761" y="3301487"/>
            <a:ext cx="622439" cy="92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388FD85E-DC8E-9FD7-013C-35A02032348A}"/>
              </a:ext>
            </a:extLst>
          </p:cNvPr>
          <p:cNvSpPr txBox="1"/>
          <p:nvPr/>
        </p:nvSpPr>
        <p:spPr>
          <a:xfrm>
            <a:off x="9915019" y="406924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F69FE14F-FF55-4A96-C9ED-0D9B911E2D23}"/>
              </a:ext>
            </a:extLst>
          </p:cNvPr>
          <p:cNvCxnSpPr>
            <a:cxnSpLocks/>
          </p:cNvCxnSpPr>
          <p:nvPr/>
        </p:nvCxnSpPr>
        <p:spPr>
          <a:xfrm flipH="1">
            <a:off x="8713266" y="4286579"/>
            <a:ext cx="1268934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B5AE49B5-7C60-5122-32E9-7968195CAD6A}"/>
              </a:ext>
            </a:extLst>
          </p:cNvPr>
          <p:cNvSpPr txBox="1"/>
          <p:nvPr/>
        </p:nvSpPr>
        <p:spPr>
          <a:xfrm>
            <a:off x="2563060" y="428602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acceleration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displacement,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F1787E2-AA60-DF74-AB68-31A56508B331}"/>
              </a:ext>
            </a:extLst>
          </p:cNvPr>
          <p:cNvSpPr txBox="1"/>
          <p:nvPr/>
        </p:nvSpPr>
        <p:spPr>
          <a:xfrm>
            <a:off x="2591004" y="1833675"/>
            <a:ext cx="263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75632BD-6A43-E016-C217-4386D31A4476}"/>
              </a:ext>
            </a:extLst>
          </p:cNvPr>
          <p:cNvSpPr txBox="1"/>
          <p:nvPr/>
        </p:nvSpPr>
        <p:spPr>
          <a:xfrm>
            <a:off x="2654028" y="3814664"/>
            <a:ext cx="2533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 box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N, S, E and W</a:t>
            </a:r>
          </a:p>
        </p:txBody>
      </p: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4F7BCC9C-1C33-DB6D-2973-7C1F98700CE6}"/>
              </a:ext>
            </a:extLst>
          </p:cNvPr>
          <p:cNvCxnSpPr>
            <a:cxnSpLocks/>
          </p:cNvCxnSpPr>
          <p:nvPr/>
        </p:nvCxnSpPr>
        <p:spPr>
          <a:xfrm flipH="1">
            <a:off x="1669028" y="600612"/>
            <a:ext cx="94341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8D0D0731-FC51-ACB4-C2FD-261CCA8B908E}"/>
              </a:ext>
            </a:extLst>
          </p:cNvPr>
          <p:cNvCxnSpPr>
            <a:cxnSpLocks/>
            <a:stCxn id="259" idx="1"/>
          </p:cNvCxnSpPr>
          <p:nvPr/>
        </p:nvCxnSpPr>
        <p:spPr>
          <a:xfrm flipH="1">
            <a:off x="1868856" y="2018341"/>
            <a:ext cx="72214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A104D8E7-6DC1-34F2-854F-2490CFBCADBE}"/>
              </a:ext>
            </a:extLst>
          </p:cNvPr>
          <p:cNvCxnSpPr>
            <a:cxnSpLocks/>
            <a:stCxn id="260" idx="1"/>
          </p:cNvCxnSpPr>
          <p:nvPr/>
        </p:nvCxnSpPr>
        <p:spPr>
          <a:xfrm flipH="1" flipV="1">
            <a:off x="1356619" y="3931359"/>
            <a:ext cx="1297409" cy="20647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847233CE-CF4A-9E59-AA26-EBC7423DB61E}"/>
              </a:ext>
            </a:extLst>
          </p:cNvPr>
          <p:cNvCxnSpPr>
            <a:cxnSpLocks/>
            <a:stCxn id="260" idx="1"/>
          </p:cNvCxnSpPr>
          <p:nvPr/>
        </p:nvCxnSpPr>
        <p:spPr>
          <a:xfrm flipH="1" flipV="1">
            <a:off x="1669028" y="3902071"/>
            <a:ext cx="985000" cy="2357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9515DAD5-7E43-69A1-F871-FB1C7FF86349}"/>
              </a:ext>
            </a:extLst>
          </p:cNvPr>
          <p:cNvSpPr txBox="1"/>
          <p:nvPr/>
        </p:nvSpPr>
        <p:spPr>
          <a:xfrm>
            <a:off x="2678866" y="3079501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Strains at Bushing base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N, S, E and W</a:t>
            </a:r>
          </a:p>
        </p:txBody>
      </p: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1B65EB64-55ED-8040-E267-A6E9BFA47119}"/>
              </a:ext>
            </a:extLst>
          </p:cNvPr>
          <p:cNvCxnSpPr>
            <a:cxnSpLocks/>
            <a:stCxn id="271" idx="1"/>
          </p:cNvCxnSpPr>
          <p:nvPr/>
        </p:nvCxnSpPr>
        <p:spPr>
          <a:xfrm flipH="1">
            <a:off x="1765854" y="3402667"/>
            <a:ext cx="913012" cy="3934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TextBox 279">
            <a:extLst>
              <a:ext uri="{FF2B5EF4-FFF2-40B4-BE49-F238E27FC236}">
                <a16:creationId xmlns:a16="http://schemas.microsoft.com/office/drawing/2014/main" id="{E961D75A-F1C3-8C9E-BE0B-5E4BEABAA038}"/>
              </a:ext>
            </a:extLst>
          </p:cNvPr>
          <p:cNvSpPr txBox="1"/>
          <p:nvPr/>
        </p:nvSpPr>
        <p:spPr>
          <a:xfrm>
            <a:off x="9865421" y="1789621"/>
            <a:ext cx="2316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stack deformation </a:t>
            </a:r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C41EDCFB-5E1A-9185-51A9-ADC6107F8F01}"/>
              </a:ext>
            </a:extLst>
          </p:cNvPr>
          <p:cNvCxnSpPr>
            <a:cxnSpLocks/>
            <a:stCxn id="280" idx="1"/>
          </p:cNvCxnSpPr>
          <p:nvPr/>
        </p:nvCxnSpPr>
        <p:spPr>
          <a:xfrm flipH="1">
            <a:off x="7561112" y="1974287"/>
            <a:ext cx="2304309" cy="9064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A91E6176-515C-5E7E-C5BD-17CBE5763BC2}"/>
              </a:ext>
            </a:extLst>
          </p:cNvPr>
          <p:cNvCxnSpPr>
            <a:cxnSpLocks/>
            <a:stCxn id="280" idx="1"/>
          </p:cNvCxnSpPr>
          <p:nvPr/>
        </p:nvCxnSpPr>
        <p:spPr>
          <a:xfrm flipH="1">
            <a:off x="9190234" y="1974287"/>
            <a:ext cx="675187" cy="21912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>
            <a:extLst>
              <a:ext uri="{FF2B5EF4-FFF2-40B4-BE49-F238E27FC236}">
                <a16:creationId xmlns:a16="http://schemas.microsoft.com/office/drawing/2014/main" id="{3B6A0E6F-834D-3E95-D260-5E9545ECCF28}"/>
              </a:ext>
            </a:extLst>
          </p:cNvPr>
          <p:cNvSpPr txBox="1"/>
          <p:nvPr/>
        </p:nvSpPr>
        <p:spPr>
          <a:xfrm>
            <a:off x="9915019" y="3613990"/>
            <a:ext cx="185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A853E37E-2B4D-D6C5-6CD0-DC2D1BEDCFDB}"/>
              </a:ext>
            </a:extLst>
          </p:cNvPr>
          <p:cNvCxnSpPr>
            <a:cxnSpLocks/>
            <a:stCxn id="286" idx="1"/>
          </p:cNvCxnSpPr>
          <p:nvPr/>
        </p:nvCxnSpPr>
        <p:spPr>
          <a:xfrm flipH="1" flipV="1">
            <a:off x="8557978" y="3609366"/>
            <a:ext cx="1357041" cy="18929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583E06EA-79AC-93C3-35A8-945E96FCCFBB}"/>
              </a:ext>
            </a:extLst>
          </p:cNvPr>
          <p:cNvCxnSpPr>
            <a:cxnSpLocks/>
            <a:stCxn id="237" idx="1"/>
          </p:cNvCxnSpPr>
          <p:nvPr/>
        </p:nvCxnSpPr>
        <p:spPr>
          <a:xfrm flipH="1" flipV="1">
            <a:off x="7458968" y="3024110"/>
            <a:ext cx="2506429" cy="2857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779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99AA7-7EFA-378D-9193-657DBC2FC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 descr="A machine with wires and cables&#10;&#10;Description automatically generated with medium confidence">
            <a:extLst>
              <a:ext uri="{FF2B5EF4-FFF2-40B4-BE49-F238E27FC236}">
                <a16:creationId xmlns:a16="http://schemas.microsoft.com/office/drawing/2014/main" id="{3DAE230A-41BD-330E-B1F1-7781831F79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1" t="24784" b="8781"/>
          <a:stretch/>
        </p:blipFill>
        <p:spPr>
          <a:xfrm rot="5400000">
            <a:off x="3101205" y="2293436"/>
            <a:ext cx="5645027" cy="302846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CD17A6-E79B-F8FE-A24F-F6609A66B8F5}"/>
              </a:ext>
            </a:extLst>
          </p:cNvPr>
          <p:cNvCxnSpPr>
            <a:cxnSpLocks/>
          </p:cNvCxnSpPr>
          <p:nvPr/>
        </p:nvCxnSpPr>
        <p:spPr>
          <a:xfrm flipV="1">
            <a:off x="4548338" y="2332365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6F3B4F-90BC-B75E-A331-B78FCAB5AD05}"/>
              </a:ext>
            </a:extLst>
          </p:cNvPr>
          <p:cNvCxnSpPr>
            <a:cxnSpLocks/>
          </p:cNvCxnSpPr>
          <p:nvPr/>
        </p:nvCxnSpPr>
        <p:spPr>
          <a:xfrm>
            <a:off x="4548338" y="2828515"/>
            <a:ext cx="547445" cy="308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61EEC6-D0C9-2036-4BBB-47E41745D667}"/>
              </a:ext>
            </a:extLst>
          </p:cNvPr>
          <p:cNvSpPr txBox="1"/>
          <p:nvPr/>
        </p:nvSpPr>
        <p:spPr>
          <a:xfrm>
            <a:off x="4409485" y="194138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14805-DDE8-2B01-A395-4E2F50251AFE}"/>
              </a:ext>
            </a:extLst>
          </p:cNvPr>
          <p:cNvSpPr txBox="1"/>
          <p:nvPr/>
        </p:nvSpPr>
        <p:spPr>
          <a:xfrm>
            <a:off x="4990422" y="2798628"/>
            <a:ext cx="100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(EW)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3B2C29-2427-75F8-80C4-F20F3C09C622}"/>
              </a:ext>
            </a:extLst>
          </p:cNvPr>
          <p:cNvSpPr/>
          <p:nvPr/>
        </p:nvSpPr>
        <p:spPr>
          <a:xfrm>
            <a:off x="4448979" y="2718145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0CA82B-E722-5C1C-C637-D187FE188885}"/>
              </a:ext>
            </a:extLst>
          </p:cNvPr>
          <p:cNvSpPr/>
          <p:nvPr/>
        </p:nvSpPr>
        <p:spPr>
          <a:xfrm>
            <a:off x="4514051" y="2798628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4CE3A3-A1E3-8742-0B4F-DEB2933D2672}"/>
              </a:ext>
            </a:extLst>
          </p:cNvPr>
          <p:cNvSpPr txBox="1"/>
          <p:nvPr/>
        </p:nvSpPr>
        <p:spPr>
          <a:xfrm>
            <a:off x="4582626" y="2455303"/>
            <a:ext cx="110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(NS)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A07DD-990B-1487-BF92-3CD39DCB8087}"/>
              </a:ext>
            </a:extLst>
          </p:cNvPr>
          <p:cNvSpPr txBox="1"/>
          <p:nvPr/>
        </p:nvSpPr>
        <p:spPr>
          <a:xfrm>
            <a:off x="7582507" y="465300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cell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09DC16-92BA-9B81-8DF9-BC17A7989152}"/>
              </a:ext>
            </a:extLst>
          </p:cNvPr>
          <p:cNvSpPr txBox="1"/>
          <p:nvPr/>
        </p:nvSpPr>
        <p:spPr>
          <a:xfrm>
            <a:off x="2711373" y="2806123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Spool top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9918D6-640F-0BF3-5EA7-627A634A4088}"/>
              </a:ext>
            </a:extLst>
          </p:cNvPr>
          <p:cNvSpPr txBox="1"/>
          <p:nvPr/>
        </p:nvSpPr>
        <p:spPr>
          <a:xfrm>
            <a:off x="3495497" y="34290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B2AC9A-029B-6DDE-F3B2-AFB6728A7A18}"/>
              </a:ext>
            </a:extLst>
          </p:cNvPr>
          <p:cNvSpPr txBox="1"/>
          <p:nvPr/>
        </p:nvSpPr>
        <p:spPr>
          <a:xfrm>
            <a:off x="7505928" y="2774658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K1875 2 units of 2U2D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08B8C1-E924-731A-D27A-8A1AD5C1B79D}"/>
              </a:ext>
            </a:extLst>
          </p:cNvPr>
          <p:cNvSpPr txBox="1"/>
          <p:nvPr/>
        </p:nvSpPr>
        <p:spPr>
          <a:xfrm>
            <a:off x="7489534" y="2277459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 used to apply preload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97F039-3373-C8B8-BC50-6265CECD55FC}"/>
              </a:ext>
            </a:extLst>
          </p:cNvPr>
          <p:cNvSpPr txBox="1"/>
          <p:nvPr/>
        </p:nvSpPr>
        <p:spPr>
          <a:xfrm>
            <a:off x="2530136" y="4499973"/>
            <a:ext cx="1967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3/4in rods to complete load path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8B7B43-3B56-B74E-FE2E-A64D937575F9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6096000" y="2455303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EAC937-B0DE-9EAE-289E-30139CEE9918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6196361" y="2703902"/>
            <a:ext cx="1309567" cy="2554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2141C4D-DC29-16D2-2D07-B8B95361D64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301871" y="2959324"/>
            <a:ext cx="1204057" cy="454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82105D-62C7-297A-D6F7-BE854F2BF617}"/>
              </a:ext>
            </a:extLst>
          </p:cNvPr>
          <p:cNvCxnSpPr>
            <a:cxnSpLocks/>
          </p:cNvCxnSpPr>
          <p:nvPr/>
        </p:nvCxnSpPr>
        <p:spPr>
          <a:xfrm flipH="1" flipV="1">
            <a:off x="6196361" y="4829677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5614146-1C6C-6A0B-E06A-B98974AC46C3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293857" y="2990789"/>
            <a:ext cx="387839" cy="661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A122C37-5AFB-C630-DD90-3045F91AC8BE}"/>
              </a:ext>
            </a:extLst>
          </p:cNvPr>
          <p:cNvCxnSpPr>
            <a:cxnSpLocks/>
          </p:cNvCxnSpPr>
          <p:nvPr/>
        </p:nvCxnSpPr>
        <p:spPr>
          <a:xfrm>
            <a:off x="4118542" y="3613666"/>
            <a:ext cx="1017400" cy="1940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2E5285-BCE8-F7EC-B2F5-0403B3C80CB4}"/>
              </a:ext>
            </a:extLst>
          </p:cNvPr>
          <p:cNvCxnSpPr>
            <a:cxnSpLocks/>
          </p:cNvCxnSpPr>
          <p:nvPr/>
        </p:nvCxnSpPr>
        <p:spPr>
          <a:xfrm flipV="1">
            <a:off x="4027930" y="4509310"/>
            <a:ext cx="1298672" cy="233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22366DB-BD29-944D-E3C2-5BC3214DB436}"/>
              </a:ext>
            </a:extLst>
          </p:cNvPr>
          <p:cNvCxnSpPr>
            <a:cxnSpLocks/>
          </p:cNvCxnSpPr>
          <p:nvPr/>
        </p:nvCxnSpPr>
        <p:spPr>
          <a:xfrm>
            <a:off x="4027930" y="4734987"/>
            <a:ext cx="2349049" cy="287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52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metal wall with holes in the floor&#10;&#10;Description automatically generated">
            <a:extLst>
              <a:ext uri="{FF2B5EF4-FFF2-40B4-BE49-F238E27FC236}">
                <a16:creationId xmlns:a16="http://schemas.microsoft.com/office/drawing/2014/main" id="{BA77600A-0A95-D5AC-EC74-332E5D5B3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27" y="470833"/>
            <a:ext cx="5483426" cy="2219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135DBB-971B-3989-E095-99F6287550A8}"/>
              </a:ext>
            </a:extLst>
          </p:cNvPr>
          <p:cNvSpPr txBox="1"/>
          <p:nvPr/>
        </p:nvSpPr>
        <p:spPr>
          <a:xfrm>
            <a:off x="6642041" y="66276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CVT base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651007-F958-9846-39EB-389E7E4B535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248507" y="840606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972598-4875-FA87-AEB8-B3ABDE170EA1}"/>
              </a:ext>
            </a:extLst>
          </p:cNvPr>
          <p:cNvSpPr txBox="1"/>
          <p:nvPr/>
        </p:nvSpPr>
        <p:spPr>
          <a:xfrm>
            <a:off x="6642041" y="1809107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2,120 </a:t>
            </a:r>
            <a:r>
              <a:rPr lang="en-US" dirty="0" err="1"/>
              <a:t>lb</a:t>
            </a:r>
            <a:r>
              <a:rPr lang="en-US" dirty="0"/>
              <a:t>/in springs</a:t>
            </a:r>
          </a:p>
          <a:p>
            <a:r>
              <a:rPr lang="en-US" dirty="0"/>
              <a:t>at four corners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FEA4BF-124C-28E1-9A3D-AA4634C45E4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468558" y="2132273"/>
            <a:ext cx="117348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F4B9CA-D323-23F7-3E95-F74BCAEFE078}"/>
              </a:ext>
            </a:extLst>
          </p:cNvPr>
          <p:cNvSpPr txBox="1"/>
          <p:nvPr/>
        </p:nvSpPr>
        <p:spPr>
          <a:xfrm>
            <a:off x="6642041" y="2415454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98959D-0626-68D8-5261-D5D0137FD3CA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248507" y="2593298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A2DCFB-5162-5863-A0F3-D04B668680D8}"/>
              </a:ext>
            </a:extLst>
          </p:cNvPr>
          <p:cNvSpPr txBox="1"/>
          <p:nvPr/>
        </p:nvSpPr>
        <p:spPr>
          <a:xfrm>
            <a:off x="6642041" y="1241102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Guide bolt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6F8EA4-7D93-94C7-AF22-ECBF5D6E112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428414" y="1425768"/>
            <a:ext cx="121362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613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9A51EC-F76E-BFCB-3359-0496D36D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25656">
            <a:off x="4290132" y="2987008"/>
            <a:ext cx="419818" cy="4071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A494DE-7400-C05D-F717-FBF499E1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190270" y="4195985"/>
            <a:ext cx="309453" cy="470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B836D-C4E5-DFBC-D509-9A437BB2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440" y="4195985"/>
            <a:ext cx="309453" cy="47001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C23BB3D-D9FE-21C8-401E-69C6FE6C44AC}"/>
              </a:ext>
            </a:extLst>
          </p:cNvPr>
          <p:cNvGrpSpPr/>
          <p:nvPr/>
        </p:nvGrpSpPr>
        <p:grpSpPr>
          <a:xfrm>
            <a:off x="2066440" y="1803164"/>
            <a:ext cx="1433283" cy="2409914"/>
            <a:chOff x="1109710" y="1803164"/>
            <a:chExt cx="1433283" cy="240991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74A824-21AE-BBDA-8835-C48BBA921D79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34BD0D0-41DC-7E20-D2DA-FC4E15FBBB19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00DD8-0368-36E0-F874-09EAD36865D0}"/>
              </a:ext>
            </a:extLst>
          </p:cNvPr>
          <p:cNvCxnSpPr>
            <a:cxnSpLocks/>
          </p:cNvCxnSpPr>
          <p:nvPr/>
        </p:nvCxnSpPr>
        <p:spPr>
          <a:xfrm>
            <a:off x="2066440" y="4647487"/>
            <a:ext cx="1433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7456F79-35B1-F07E-C266-79302CB978D8}"/>
              </a:ext>
            </a:extLst>
          </p:cNvPr>
          <p:cNvSpPr/>
          <p:nvPr/>
        </p:nvSpPr>
        <p:spPr>
          <a:xfrm>
            <a:off x="2783081" y="3144852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CBD45-F5F0-EA7D-D173-CE6D1AF0C6C5}"/>
              </a:ext>
            </a:extLst>
          </p:cNvPr>
          <p:cNvSpPr txBox="1"/>
          <p:nvPr/>
        </p:nvSpPr>
        <p:spPr>
          <a:xfrm>
            <a:off x="3455396" y="436872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15BE5-C83E-A57B-3CBE-769279430CCD}"/>
              </a:ext>
            </a:extLst>
          </p:cNvPr>
          <p:cNvSpPr txBox="1"/>
          <p:nvPr/>
        </p:nvSpPr>
        <p:spPr>
          <a:xfrm>
            <a:off x="1830735" y="435875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559272-D808-FFE3-7F83-144829E9BB8D}"/>
              </a:ext>
            </a:extLst>
          </p:cNvPr>
          <p:cNvCxnSpPr>
            <a:cxnSpLocks/>
          </p:cNvCxnSpPr>
          <p:nvPr/>
        </p:nvCxnSpPr>
        <p:spPr>
          <a:xfrm>
            <a:off x="2202741" y="4097163"/>
            <a:ext cx="56613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3E1AE1-7265-0C03-EF9F-87D888D5A7A4}"/>
              </a:ext>
            </a:extLst>
          </p:cNvPr>
          <p:cNvCxnSpPr>
            <a:cxnSpLocks/>
          </p:cNvCxnSpPr>
          <p:nvPr/>
        </p:nvCxnSpPr>
        <p:spPr>
          <a:xfrm>
            <a:off x="2757435" y="4097163"/>
            <a:ext cx="59788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A36E00-EDE8-4B64-88D2-B5350DF2C6D9}"/>
              </a:ext>
            </a:extLst>
          </p:cNvPr>
          <p:cNvSpPr txBox="1"/>
          <p:nvPr/>
        </p:nvSpPr>
        <p:spPr>
          <a:xfrm>
            <a:off x="3035460" y="37565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C080E4-8716-2B8C-7D5F-618D86F137F1}"/>
              </a:ext>
            </a:extLst>
          </p:cNvPr>
          <p:cNvSpPr txBox="1"/>
          <p:nvPr/>
        </p:nvSpPr>
        <p:spPr>
          <a:xfrm>
            <a:off x="2260940" y="37441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44FA7B-A3B2-491D-E9C7-E518CAF9509A}"/>
              </a:ext>
            </a:extLst>
          </p:cNvPr>
          <p:cNvCxnSpPr>
            <a:cxnSpLocks/>
          </p:cNvCxnSpPr>
          <p:nvPr/>
        </p:nvCxnSpPr>
        <p:spPr>
          <a:xfrm flipH="1">
            <a:off x="2050258" y="464584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80023A-A7BC-DB07-0E0B-AE36746CD894}"/>
              </a:ext>
            </a:extLst>
          </p:cNvPr>
          <p:cNvCxnSpPr/>
          <p:nvPr/>
        </p:nvCxnSpPr>
        <p:spPr>
          <a:xfrm flipH="1">
            <a:off x="2204985" y="464584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DD494B-6663-2FF8-3DD4-2EEF818477F2}"/>
              </a:ext>
            </a:extLst>
          </p:cNvPr>
          <p:cNvCxnSpPr/>
          <p:nvPr/>
        </p:nvCxnSpPr>
        <p:spPr>
          <a:xfrm flipH="1">
            <a:off x="2349043" y="4645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F4F084-A443-394B-A5B6-041A446EEDA8}"/>
              </a:ext>
            </a:extLst>
          </p:cNvPr>
          <p:cNvCxnSpPr/>
          <p:nvPr/>
        </p:nvCxnSpPr>
        <p:spPr>
          <a:xfrm flipH="1">
            <a:off x="2511613" y="464857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D33A-11D5-360D-C27C-198E18DC1BCB}"/>
              </a:ext>
            </a:extLst>
          </p:cNvPr>
          <p:cNvCxnSpPr/>
          <p:nvPr/>
        </p:nvCxnSpPr>
        <p:spPr>
          <a:xfrm flipH="1">
            <a:off x="2656883" y="4645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DE8D4E-0F04-6785-705D-78A2C683DA9E}"/>
              </a:ext>
            </a:extLst>
          </p:cNvPr>
          <p:cNvCxnSpPr/>
          <p:nvPr/>
        </p:nvCxnSpPr>
        <p:spPr>
          <a:xfrm flipH="1">
            <a:off x="2804101" y="4654440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F8E91F-E165-430A-28CE-0CB96BA92429}"/>
              </a:ext>
            </a:extLst>
          </p:cNvPr>
          <p:cNvCxnSpPr/>
          <p:nvPr/>
        </p:nvCxnSpPr>
        <p:spPr>
          <a:xfrm flipH="1">
            <a:off x="2964222" y="466139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12FE6C-2EC8-369C-9E67-391355F42A2E}"/>
              </a:ext>
            </a:extLst>
          </p:cNvPr>
          <p:cNvCxnSpPr/>
          <p:nvPr/>
        </p:nvCxnSpPr>
        <p:spPr>
          <a:xfrm flipH="1">
            <a:off x="3117838" y="465362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8F1DDC-7740-7A3A-0D96-968E916D8BF7}"/>
              </a:ext>
            </a:extLst>
          </p:cNvPr>
          <p:cNvCxnSpPr/>
          <p:nvPr/>
        </p:nvCxnSpPr>
        <p:spPr>
          <a:xfrm flipH="1">
            <a:off x="3277959" y="465362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1FD290-3B5D-D7D3-0A7E-8F568F3B142E}"/>
              </a:ext>
            </a:extLst>
          </p:cNvPr>
          <p:cNvCxnSpPr>
            <a:cxnSpLocks/>
          </p:cNvCxnSpPr>
          <p:nvPr/>
        </p:nvCxnSpPr>
        <p:spPr>
          <a:xfrm>
            <a:off x="2482119" y="1556353"/>
            <a:ext cx="335467" cy="2971493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2266AB-98F3-818D-B0EB-BDAE57DD1716}"/>
              </a:ext>
            </a:extLst>
          </p:cNvPr>
          <p:cNvCxnSpPr>
            <a:cxnSpLocks/>
          </p:cNvCxnSpPr>
          <p:nvPr/>
        </p:nvCxnSpPr>
        <p:spPr>
          <a:xfrm>
            <a:off x="2805940" y="1558240"/>
            <a:ext cx="0" cy="3056708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186C10E2-B2EA-2259-4113-AD37F1878E29}"/>
              </a:ext>
            </a:extLst>
          </p:cNvPr>
          <p:cNvSpPr/>
          <p:nvPr/>
        </p:nvSpPr>
        <p:spPr>
          <a:xfrm rot="18672050">
            <a:off x="2453209" y="1632221"/>
            <a:ext cx="412615" cy="370772"/>
          </a:xfrm>
          <a:prstGeom prst="arc">
            <a:avLst>
              <a:gd name="adj1" fmla="val 15829930"/>
              <a:gd name="adj2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6CA5FF-4422-6574-E5E9-DC5C2BA6093C}"/>
              </a:ext>
            </a:extLst>
          </p:cNvPr>
          <p:cNvSpPr txBox="1"/>
          <p:nvPr/>
        </p:nvSpPr>
        <p:spPr>
          <a:xfrm>
            <a:off x="2512190" y="1285764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249EA-19DE-5351-CC82-40258D739958}"/>
              </a:ext>
            </a:extLst>
          </p:cNvPr>
          <p:cNvGrpSpPr/>
          <p:nvPr/>
        </p:nvGrpSpPr>
        <p:grpSpPr>
          <a:xfrm rot="21262340">
            <a:off x="1916367" y="1820306"/>
            <a:ext cx="1433283" cy="2409914"/>
            <a:chOff x="1109710" y="1803164"/>
            <a:chExt cx="1433283" cy="240991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303E48F-851C-6383-802D-7DC96EDB4125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8FEC148-DD15-520E-D3EB-94710F6D60A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2CA1968-D6E4-AFFA-5068-094A7B8918AE}"/>
              </a:ext>
            </a:extLst>
          </p:cNvPr>
          <p:cNvSpPr/>
          <p:nvPr/>
        </p:nvSpPr>
        <p:spPr>
          <a:xfrm>
            <a:off x="2783081" y="4401785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CE6489-70CE-1AF6-1491-7C82D025C11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22401" y="3167712"/>
            <a:ext cx="116068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AAE77C8-C9A7-06C5-0A31-8B3C17F13420}"/>
              </a:ext>
            </a:extLst>
          </p:cNvPr>
          <p:cNvSpPr txBox="1"/>
          <p:nvPr/>
        </p:nvSpPr>
        <p:spPr>
          <a:xfrm>
            <a:off x="409878" y="2999143"/>
            <a:ext cx="1585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Center of mass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9187914-0EA8-852E-5BBC-AE74693EFAB4}"/>
              </a:ext>
            </a:extLst>
          </p:cNvPr>
          <p:cNvCxnSpPr>
            <a:cxnSpLocks/>
          </p:cNvCxnSpPr>
          <p:nvPr/>
        </p:nvCxnSpPr>
        <p:spPr>
          <a:xfrm>
            <a:off x="1622401" y="4442756"/>
            <a:ext cx="116068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AF24A53-814C-2CA2-EB6D-2BBDC7D05C65}"/>
              </a:ext>
            </a:extLst>
          </p:cNvPr>
          <p:cNvSpPr txBox="1"/>
          <p:nvPr/>
        </p:nvSpPr>
        <p:spPr>
          <a:xfrm>
            <a:off x="181279" y="4270755"/>
            <a:ext cx="1585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Center of rotation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1D8200-2DCE-A02B-4ED8-34234D9F7BAD}"/>
              </a:ext>
            </a:extLst>
          </p:cNvPr>
          <p:cNvCxnSpPr>
            <a:cxnSpLocks/>
          </p:cNvCxnSpPr>
          <p:nvPr/>
        </p:nvCxnSpPr>
        <p:spPr>
          <a:xfrm>
            <a:off x="1865121" y="3162162"/>
            <a:ext cx="0" cy="12750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6C4BB7B-AAA6-1734-BDC8-6AF79A0ABF30}"/>
              </a:ext>
            </a:extLst>
          </p:cNvPr>
          <p:cNvSpPr txBox="1"/>
          <p:nvPr/>
        </p:nvSpPr>
        <p:spPr>
          <a:xfrm>
            <a:off x="1661436" y="3578569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A6AE0CA-3C01-34DF-979D-65E95567B4F8}"/>
              </a:ext>
            </a:extLst>
          </p:cNvPr>
          <p:cNvGrpSpPr/>
          <p:nvPr/>
        </p:nvGrpSpPr>
        <p:grpSpPr>
          <a:xfrm>
            <a:off x="3785879" y="1803164"/>
            <a:ext cx="1433283" cy="2409914"/>
            <a:chOff x="1109710" y="1803164"/>
            <a:chExt cx="1433283" cy="240991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B00EE42-E5D9-10C5-D252-304A8795BD3A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A06711D-1A5D-C21E-656A-798B0922E05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00DF4F2F-3BA5-DA65-AB2E-254DF73E56AB}"/>
              </a:ext>
            </a:extLst>
          </p:cNvPr>
          <p:cNvSpPr/>
          <p:nvPr/>
        </p:nvSpPr>
        <p:spPr>
          <a:xfrm>
            <a:off x="4502344" y="3144852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0C68C5-C5D5-F560-E010-42992869C41F}"/>
              </a:ext>
            </a:extLst>
          </p:cNvPr>
          <p:cNvCxnSpPr>
            <a:stCxn id="52" idx="2"/>
          </p:cNvCxnSpPr>
          <p:nvPr/>
        </p:nvCxnSpPr>
        <p:spPr>
          <a:xfrm flipH="1" flipV="1">
            <a:off x="3850105" y="3162162"/>
            <a:ext cx="652239" cy="5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FE2CAB7-8B58-DBDD-DE3C-24C2ECBDE12F}"/>
              </a:ext>
            </a:extLst>
          </p:cNvPr>
          <p:cNvCxnSpPr>
            <a:cxnSpLocks/>
          </p:cNvCxnSpPr>
          <p:nvPr/>
        </p:nvCxnSpPr>
        <p:spPr>
          <a:xfrm flipV="1">
            <a:off x="3925302" y="4207058"/>
            <a:ext cx="0" cy="29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2320E47-B25A-673D-209B-2E2F889E00F4}"/>
              </a:ext>
            </a:extLst>
          </p:cNvPr>
          <p:cNvCxnSpPr>
            <a:cxnSpLocks/>
          </p:cNvCxnSpPr>
          <p:nvPr/>
        </p:nvCxnSpPr>
        <p:spPr>
          <a:xfrm>
            <a:off x="5051369" y="4207058"/>
            <a:ext cx="0" cy="29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A4F98BA2-9A24-2869-D710-5D69F2142A20}"/>
              </a:ext>
            </a:extLst>
          </p:cNvPr>
          <p:cNvSpPr/>
          <p:nvPr/>
        </p:nvSpPr>
        <p:spPr>
          <a:xfrm>
            <a:off x="4502344" y="4401785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88B81D7-4619-A4D3-0CE6-CBD47F3F1644}"/>
              </a:ext>
            </a:extLst>
          </p:cNvPr>
          <p:cNvCxnSpPr>
            <a:cxnSpLocks/>
          </p:cNvCxnSpPr>
          <p:nvPr/>
        </p:nvCxnSpPr>
        <p:spPr>
          <a:xfrm flipV="1">
            <a:off x="4334554" y="4424642"/>
            <a:ext cx="18530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5AA734C-0217-C17D-64C6-AA7AAF4ABD09}"/>
              </a:ext>
            </a:extLst>
          </p:cNvPr>
          <p:cNvCxnSpPr>
            <a:cxnSpLocks/>
          </p:cNvCxnSpPr>
          <p:nvPr/>
        </p:nvCxnSpPr>
        <p:spPr>
          <a:xfrm flipV="1">
            <a:off x="4525203" y="4427305"/>
            <a:ext cx="0" cy="226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C8B0DB-F5DB-3276-B6C5-FAA185B38846}"/>
                  </a:ext>
                </a:extLst>
              </p:cNvPr>
              <p:cNvSpPr txBox="1"/>
              <p:nvPr/>
            </p:nvSpPr>
            <p:spPr>
              <a:xfrm>
                <a:off x="4735364" y="3017250"/>
                <a:ext cx="285911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C8B0DB-F5DB-3276-B6C5-FAA185B38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364" y="3017250"/>
                <a:ext cx="285911" cy="225511"/>
              </a:xfrm>
              <a:prstGeom prst="rect">
                <a:avLst/>
              </a:prstGeom>
              <a:blipFill>
                <a:blip r:embed="rId4"/>
                <a:stretch>
                  <a:fillRect l="-14894" t="-10811" r="-82979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1C577D-B874-4823-E753-1D2F012AE465}"/>
                  </a:ext>
                </a:extLst>
              </p:cNvPr>
              <p:cNvSpPr txBox="1"/>
              <p:nvPr/>
            </p:nvSpPr>
            <p:spPr>
              <a:xfrm>
                <a:off x="3683322" y="2886387"/>
                <a:ext cx="358816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𝑚𝑙</m:t>
                      </m:r>
                      <m:acc>
                        <m:accPr>
                          <m:chr m:val="̈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1C577D-B874-4823-E753-1D2F012AE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322" y="2886387"/>
                <a:ext cx="358816" cy="225511"/>
              </a:xfrm>
              <a:prstGeom prst="rect">
                <a:avLst/>
              </a:prstGeom>
              <a:blipFill>
                <a:blip r:embed="rId5"/>
                <a:stretch>
                  <a:fillRect l="-10169" t="-8108" r="-6779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1280F-684A-AFA6-2C54-BA5CB80A5314}"/>
                  </a:ext>
                </a:extLst>
              </p:cNvPr>
              <p:cNvSpPr txBox="1"/>
              <p:nvPr/>
            </p:nvSpPr>
            <p:spPr>
              <a:xfrm>
                <a:off x="3756895" y="4492403"/>
                <a:ext cx="4412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1280F-684A-AFA6-2C54-BA5CB80A5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895" y="4492403"/>
                <a:ext cx="441275" cy="215444"/>
              </a:xfrm>
              <a:prstGeom prst="rect">
                <a:avLst/>
              </a:prstGeom>
              <a:blipFill>
                <a:blip r:embed="rId6"/>
                <a:stretch>
                  <a:fillRect l="-9589" r="-6849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E63EA4-AD5F-9DB3-4FFA-D55077B28190}"/>
                  </a:ext>
                </a:extLst>
              </p:cNvPr>
              <p:cNvSpPr txBox="1"/>
              <p:nvPr/>
            </p:nvSpPr>
            <p:spPr>
              <a:xfrm>
                <a:off x="4904466" y="4492403"/>
                <a:ext cx="4412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E63EA4-AD5F-9DB3-4FFA-D55077B2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466" y="4492403"/>
                <a:ext cx="441275" cy="215444"/>
              </a:xfrm>
              <a:prstGeom prst="rect">
                <a:avLst/>
              </a:prstGeom>
              <a:blipFill>
                <a:blip r:embed="rId7"/>
                <a:stretch>
                  <a:fillRect l="-11111" r="-6944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E87C8-D99F-ED07-0A7E-0D67BAD22D38}"/>
                  </a:ext>
                </a:extLst>
              </p:cNvPr>
              <p:cNvSpPr txBox="1"/>
              <p:nvPr/>
            </p:nvSpPr>
            <p:spPr>
              <a:xfrm>
                <a:off x="4105548" y="4235405"/>
                <a:ext cx="247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E87C8-D99F-ED07-0A7E-0D67BAD2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548" y="4235405"/>
                <a:ext cx="247697" cy="215444"/>
              </a:xfrm>
              <a:prstGeom prst="rect">
                <a:avLst/>
              </a:prstGeom>
              <a:blipFill>
                <a:blip r:embed="rId8"/>
                <a:stretch>
                  <a:fillRect l="-17073" r="-243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BCA011-6677-EC36-4BD9-BDFE8B3422D3}"/>
                  </a:ext>
                </a:extLst>
              </p:cNvPr>
              <p:cNvSpPr txBox="1"/>
              <p:nvPr/>
            </p:nvSpPr>
            <p:spPr>
              <a:xfrm>
                <a:off x="4540589" y="4545900"/>
                <a:ext cx="242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BCA011-6677-EC36-4BD9-BDFE8B342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89" y="4545900"/>
                <a:ext cx="242887" cy="215444"/>
              </a:xfrm>
              <a:prstGeom prst="rect">
                <a:avLst/>
              </a:prstGeom>
              <a:blipFill>
                <a:blip r:embed="rId9"/>
                <a:stretch>
                  <a:fillRect l="-17500" r="-25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13766721-BECE-86FB-B8D0-DDD90ACBE394}"/>
              </a:ext>
            </a:extLst>
          </p:cNvPr>
          <p:cNvSpPr txBox="1"/>
          <p:nvPr/>
        </p:nvSpPr>
        <p:spPr>
          <a:xfrm>
            <a:off x="3726239" y="1417562"/>
            <a:ext cx="1547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Free body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E0F843C-5B7D-F34D-FE36-1B68BB775F02}"/>
                  </a:ext>
                </a:extLst>
              </p:cNvPr>
              <p:cNvSpPr txBox="1"/>
              <p:nvPr/>
            </p:nvSpPr>
            <p:spPr>
              <a:xfrm>
                <a:off x="1763320" y="4934529"/>
                <a:ext cx="2412904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̈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E0F843C-5B7D-F34D-FE36-1B68BB775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320" y="4934529"/>
                <a:ext cx="2412904" cy="243143"/>
              </a:xfrm>
              <a:prstGeom prst="rect">
                <a:avLst/>
              </a:prstGeom>
              <a:blipFill>
                <a:blip r:embed="rId10"/>
                <a:stretch>
                  <a:fillRect t="-5000" r="-101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85112BB1-9F16-7ED2-F2FE-14C14039B878}"/>
              </a:ext>
            </a:extLst>
          </p:cNvPr>
          <p:cNvSpPr txBox="1"/>
          <p:nvPr/>
        </p:nvSpPr>
        <p:spPr>
          <a:xfrm>
            <a:off x="222812" y="4931230"/>
            <a:ext cx="1642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Equation of motion: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A9B758-FC13-14FE-F5B6-36F5B5DA7EC1}"/>
                  </a:ext>
                </a:extLst>
              </p:cNvPr>
              <p:cNvSpPr txBox="1"/>
              <p:nvPr/>
            </p:nvSpPr>
            <p:spPr>
              <a:xfrm>
                <a:off x="3927261" y="5276390"/>
                <a:ext cx="9998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A9B758-FC13-14FE-F5B6-36F5B5DA7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61" y="5276390"/>
                <a:ext cx="999889" cy="215444"/>
              </a:xfrm>
              <a:prstGeom prst="rect">
                <a:avLst/>
              </a:prstGeom>
              <a:blipFill>
                <a:blip r:embed="rId11"/>
                <a:stretch>
                  <a:fillRect l="-3659" r="-61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A417F83A-695A-AB3C-055C-40F19E0B4155}"/>
              </a:ext>
            </a:extLst>
          </p:cNvPr>
          <p:cNvSpPr txBox="1"/>
          <p:nvPr/>
        </p:nvSpPr>
        <p:spPr>
          <a:xfrm>
            <a:off x="225872" y="5245565"/>
            <a:ext cx="3784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Mass moment of inertia about center of rotation: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060D36-7792-14AA-43F9-CF9F92D91632}"/>
                  </a:ext>
                </a:extLst>
              </p:cNvPr>
              <p:cNvSpPr txBox="1"/>
              <p:nvPr/>
            </p:nvSpPr>
            <p:spPr>
              <a:xfrm>
                <a:off x="1293073" y="5566446"/>
                <a:ext cx="1144095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060D36-7792-14AA-43F9-CF9F92D91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3" y="5566446"/>
                <a:ext cx="1144095" cy="6365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6D6813F6-6071-88A2-A31D-6A3B05C81FAD}"/>
              </a:ext>
            </a:extLst>
          </p:cNvPr>
          <p:cNvSpPr txBox="1"/>
          <p:nvPr/>
        </p:nvSpPr>
        <p:spPr>
          <a:xfrm>
            <a:off x="221543" y="5785972"/>
            <a:ext cx="978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Frequency,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717A3FA-D160-F442-58C2-BBBEED594BB7}"/>
              </a:ext>
            </a:extLst>
          </p:cNvPr>
          <p:cNvSpPr txBox="1"/>
          <p:nvPr/>
        </p:nvSpPr>
        <p:spPr>
          <a:xfrm>
            <a:off x="2445404" y="5785972"/>
            <a:ext cx="1037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which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37FD19-1A14-2117-468E-C091D21A2725}"/>
                  </a:ext>
                </a:extLst>
              </p:cNvPr>
              <p:cNvSpPr txBox="1"/>
              <p:nvPr/>
            </p:nvSpPr>
            <p:spPr>
              <a:xfrm>
                <a:off x="3432686" y="5682368"/>
                <a:ext cx="650756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37FD19-1A14-2117-468E-C091D21A2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686" y="5682368"/>
                <a:ext cx="650756" cy="43223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9223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9A51EC-F76E-BFCB-3359-0496D36D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25656">
            <a:off x="4290132" y="2987008"/>
            <a:ext cx="419818" cy="4071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A494DE-7400-C05D-F717-FBF499E1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190270" y="4195985"/>
            <a:ext cx="309453" cy="470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B836D-C4E5-DFBC-D509-9A437BB2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440" y="4195985"/>
            <a:ext cx="309453" cy="47001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C23BB3D-D9FE-21C8-401E-69C6FE6C44AC}"/>
              </a:ext>
            </a:extLst>
          </p:cNvPr>
          <p:cNvGrpSpPr/>
          <p:nvPr/>
        </p:nvGrpSpPr>
        <p:grpSpPr>
          <a:xfrm>
            <a:off x="2066440" y="1803164"/>
            <a:ext cx="1433283" cy="2409914"/>
            <a:chOff x="1109710" y="1803164"/>
            <a:chExt cx="1433283" cy="240991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74A824-21AE-BBDA-8835-C48BBA921D79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34BD0D0-41DC-7E20-D2DA-FC4E15FBBB19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00DD8-0368-36E0-F874-09EAD36865D0}"/>
              </a:ext>
            </a:extLst>
          </p:cNvPr>
          <p:cNvCxnSpPr>
            <a:cxnSpLocks/>
          </p:cNvCxnSpPr>
          <p:nvPr/>
        </p:nvCxnSpPr>
        <p:spPr>
          <a:xfrm>
            <a:off x="2066440" y="4647487"/>
            <a:ext cx="1433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7456F79-35B1-F07E-C266-79302CB978D8}"/>
              </a:ext>
            </a:extLst>
          </p:cNvPr>
          <p:cNvSpPr/>
          <p:nvPr/>
        </p:nvSpPr>
        <p:spPr>
          <a:xfrm>
            <a:off x="2783081" y="3144852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CBD45-F5F0-EA7D-D173-CE6D1AF0C6C5}"/>
              </a:ext>
            </a:extLst>
          </p:cNvPr>
          <p:cNvSpPr txBox="1"/>
          <p:nvPr/>
        </p:nvSpPr>
        <p:spPr>
          <a:xfrm>
            <a:off x="3455396" y="436872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15BE5-C83E-A57B-3CBE-769279430CCD}"/>
              </a:ext>
            </a:extLst>
          </p:cNvPr>
          <p:cNvSpPr txBox="1"/>
          <p:nvPr/>
        </p:nvSpPr>
        <p:spPr>
          <a:xfrm>
            <a:off x="1830735" y="435875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559272-D808-FFE3-7F83-144829E9BB8D}"/>
              </a:ext>
            </a:extLst>
          </p:cNvPr>
          <p:cNvCxnSpPr>
            <a:cxnSpLocks/>
          </p:cNvCxnSpPr>
          <p:nvPr/>
        </p:nvCxnSpPr>
        <p:spPr>
          <a:xfrm>
            <a:off x="2202741" y="4097163"/>
            <a:ext cx="56613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3E1AE1-7265-0C03-EF9F-87D888D5A7A4}"/>
              </a:ext>
            </a:extLst>
          </p:cNvPr>
          <p:cNvCxnSpPr>
            <a:cxnSpLocks/>
          </p:cNvCxnSpPr>
          <p:nvPr/>
        </p:nvCxnSpPr>
        <p:spPr>
          <a:xfrm>
            <a:off x="2757435" y="4097163"/>
            <a:ext cx="59788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A36E00-EDE8-4B64-88D2-B5350DF2C6D9}"/>
              </a:ext>
            </a:extLst>
          </p:cNvPr>
          <p:cNvSpPr txBox="1"/>
          <p:nvPr/>
        </p:nvSpPr>
        <p:spPr>
          <a:xfrm>
            <a:off x="3035460" y="37565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C080E4-8716-2B8C-7D5F-618D86F137F1}"/>
              </a:ext>
            </a:extLst>
          </p:cNvPr>
          <p:cNvSpPr txBox="1"/>
          <p:nvPr/>
        </p:nvSpPr>
        <p:spPr>
          <a:xfrm>
            <a:off x="2260940" y="37441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44FA7B-A3B2-491D-E9C7-E518CAF9509A}"/>
              </a:ext>
            </a:extLst>
          </p:cNvPr>
          <p:cNvCxnSpPr>
            <a:cxnSpLocks/>
          </p:cNvCxnSpPr>
          <p:nvPr/>
        </p:nvCxnSpPr>
        <p:spPr>
          <a:xfrm flipH="1">
            <a:off x="2050258" y="464584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80023A-A7BC-DB07-0E0B-AE36746CD894}"/>
              </a:ext>
            </a:extLst>
          </p:cNvPr>
          <p:cNvCxnSpPr/>
          <p:nvPr/>
        </p:nvCxnSpPr>
        <p:spPr>
          <a:xfrm flipH="1">
            <a:off x="2204985" y="464584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DD494B-6663-2FF8-3DD4-2EEF818477F2}"/>
              </a:ext>
            </a:extLst>
          </p:cNvPr>
          <p:cNvCxnSpPr/>
          <p:nvPr/>
        </p:nvCxnSpPr>
        <p:spPr>
          <a:xfrm flipH="1">
            <a:off x="2349043" y="4645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F4F084-A443-394B-A5B6-041A446EEDA8}"/>
              </a:ext>
            </a:extLst>
          </p:cNvPr>
          <p:cNvCxnSpPr/>
          <p:nvPr/>
        </p:nvCxnSpPr>
        <p:spPr>
          <a:xfrm flipH="1">
            <a:off x="2511613" y="464857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D33A-11D5-360D-C27C-198E18DC1BCB}"/>
              </a:ext>
            </a:extLst>
          </p:cNvPr>
          <p:cNvCxnSpPr/>
          <p:nvPr/>
        </p:nvCxnSpPr>
        <p:spPr>
          <a:xfrm flipH="1">
            <a:off x="2656883" y="4645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DE8D4E-0F04-6785-705D-78A2C683DA9E}"/>
              </a:ext>
            </a:extLst>
          </p:cNvPr>
          <p:cNvCxnSpPr/>
          <p:nvPr/>
        </p:nvCxnSpPr>
        <p:spPr>
          <a:xfrm flipH="1">
            <a:off x="2804101" y="4654440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F8E91F-E165-430A-28CE-0CB96BA92429}"/>
              </a:ext>
            </a:extLst>
          </p:cNvPr>
          <p:cNvCxnSpPr/>
          <p:nvPr/>
        </p:nvCxnSpPr>
        <p:spPr>
          <a:xfrm flipH="1">
            <a:off x="2964222" y="466139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12FE6C-2EC8-369C-9E67-391355F42A2E}"/>
              </a:ext>
            </a:extLst>
          </p:cNvPr>
          <p:cNvCxnSpPr/>
          <p:nvPr/>
        </p:nvCxnSpPr>
        <p:spPr>
          <a:xfrm flipH="1">
            <a:off x="3117838" y="465362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8F1DDC-7740-7A3A-0D96-968E916D8BF7}"/>
              </a:ext>
            </a:extLst>
          </p:cNvPr>
          <p:cNvCxnSpPr/>
          <p:nvPr/>
        </p:nvCxnSpPr>
        <p:spPr>
          <a:xfrm flipH="1">
            <a:off x="3277959" y="465362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1FD290-3B5D-D7D3-0A7E-8F568F3B142E}"/>
              </a:ext>
            </a:extLst>
          </p:cNvPr>
          <p:cNvCxnSpPr>
            <a:cxnSpLocks/>
          </p:cNvCxnSpPr>
          <p:nvPr/>
        </p:nvCxnSpPr>
        <p:spPr>
          <a:xfrm>
            <a:off x="2482119" y="1556353"/>
            <a:ext cx="335467" cy="2971493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2266AB-98F3-818D-B0EB-BDAE57DD1716}"/>
              </a:ext>
            </a:extLst>
          </p:cNvPr>
          <p:cNvCxnSpPr>
            <a:cxnSpLocks/>
          </p:cNvCxnSpPr>
          <p:nvPr/>
        </p:nvCxnSpPr>
        <p:spPr>
          <a:xfrm>
            <a:off x="2805940" y="1558240"/>
            <a:ext cx="0" cy="3056708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186C10E2-B2EA-2259-4113-AD37F1878E29}"/>
              </a:ext>
            </a:extLst>
          </p:cNvPr>
          <p:cNvSpPr/>
          <p:nvPr/>
        </p:nvSpPr>
        <p:spPr>
          <a:xfrm rot="18672050">
            <a:off x="2453209" y="1632221"/>
            <a:ext cx="412615" cy="370772"/>
          </a:xfrm>
          <a:prstGeom prst="arc">
            <a:avLst>
              <a:gd name="adj1" fmla="val 15829930"/>
              <a:gd name="adj2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6CA5FF-4422-6574-E5E9-DC5C2BA6093C}"/>
              </a:ext>
            </a:extLst>
          </p:cNvPr>
          <p:cNvSpPr txBox="1"/>
          <p:nvPr/>
        </p:nvSpPr>
        <p:spPr>
          <a:xfrm>
            <a:off x="2512190" y="1285764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249EA-19DE-5351-CC82-40258D739958}"/>
              </a:ext>
            </a:extLst>
          </p:cNvPr>
          <p:cNvGrpSpPr/>
          <p:nvPr/>
        </p:nvGrpSpPr>
        <p:grpSpPr>
          <a:xfrm rot="21262340">
            <a:off x="1916367" y="1820306"/>
            <a:ext cx="1433283" cy="2409914"/>
            <a:chOff x="1109710" y="1803164"/>
            <a:chExt cx="1433283" cy="240991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303E48F-851C-6383-802D-7DC96EDB4125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8FEC148-DD15-520E-D3EB-94710F6D60A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2CA1968-D6E4-AFFA-5068-094A7B8918AE}"/>
              </a:ext>
            </a:extLst>
          </p:cNvPr>
          <p:cNvSpPr/>
          <p:nvPr/>
        </p:nvSpPr>
        <p:spPr>
          <a:xfrm>
            <a:off x="2783081" y="4401785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CE6489-70CE-1AF6-1491-7C82D025C11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22401" y="3167712"/>
            <a:ext cx="116068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AAE77C8-C9A7-06C5-0A31-8B3C17F13420}"/>
              </a:ext>
            </a:extLst>
          </p:cNvPr>
          <p:cNvSpPr txBox="1"/>
          <p:nvPr/>
        </p:nvSpPr>
        <p:spPr>
          <a:xfrm>
            <a:off x="409878" y="2999143"/>
            <a:ext cx="1585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Center of mass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1D8200-2DCE-A02B-4ED8-34234D9F7BAD}"/>
              </a:ext>
            </a:extLst>
          </p:cNvPr>
          <p:cNvCxnSpPr>
            <a:cxnSpLocks/>
          </p:cNvCxnSpPr>
          <p:nvPr/>
        </p:nvCxnSpPr>
        <p:spPr>
          <a:xfrm>
            <a:off x="1865121" y="3162162"/>
            <a:ext cx="0" cy="10499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6C4BB7B-AAA6-1734-BDC8-6AF79A0ABF30}"/>
              </a:ext>
            </a:extLst>
          </p:cNvPr>
          <p:cNvSpPr txBox="1"/>
          <p:nvPr/>
        </p:nvSpPr>
        <p:spPr>
          <a:xfrm>
            <a:off x="1395919" y="344560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CG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A6AE0CA-3C01-34DF-979D-65E95567B4F8}"/>
              </a:ext>
            </a:extLst>
          </p:cNvPr>
          <p:cNvGrpSpPr/>
          <p:nvPr/>
        </p:nvGrpSpPr>
        <p:grpSpPr>
          <a:xfrm>
            <a:off x="3785879" y="1803164"/>
            <a:ext cx="1433283" cy="2409914"/>
            <a:chOff x="1109710" y="1803164"/>
            <a:chExt cx="1433283" cy="240991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B00EE42-E5D9-10C5-D252-304A8795BD3A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A06711D-1A5D-C21E-656A-798B0922E05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00DF4F2F-3BA5-DA65-AB2E-254DF73E56AB}"/>
              </a:ext>
            </a:extLst>
          </p:cNvPr>
          <p:cNvSpPr/>
          <p:nvPr/>
        </p:nvSpPr>
        <p:spPr>
          <a:xfrm>
            <a:off x="4502344" y="3144852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0C68C5-C5D5-F560-E010-42992869C41F}"/>
              </a:ext>
            </a:extLst>
          </p:cNvPr>
          <p:cNvCxnSpPr>
            <a:stCxn id="52" idx="2"/>
          </p:cNvCxnSpPr>
          <p:nvPr/>
        </p:nvCxnSpPr>
        <p:spPr>
          <a:xfrm flipH="1" flipV="1">
            <a:off x="3850105" y="3162162"/>
            <a:ext cx="652239" cy="5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FE2CAB7-8B58-DBDD-DE3C-24C2ECBDE12F}"/>
              </a:ext>
            </a:extLst>
          </p:cNvPr>
          <p:cNvCxnSpPr>
            <a:cxnSpLocks/>
          </p:cNvCxnSpPr>
          <p:nvPr/>
        </p:nvCxnSpPr>
        <p:spPr>
          <a:xfrm flipV="1">
            <a:off x="3925302" y="4207058"/>
            <a:ext cx="0" cy="29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2320E47-B25A-673D-209B-2E2F889E00F4}"/>
              </a:ext>
            </a:extLst>
          </p:cNvPr>
          <p:cNvCxnSpPr>
            <a:cxnSpLocks/>
          </p:cNvCxnSpPr>
          <p:nvPr/>
        </p:nvCxnSpPr>
        <p:spPr>
          <a:xfrm>
            <a:off x="5051369" y="4207058"/>
            <a:ext cx="0" cy="29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88B81D7-4619-A4D3-0CE6-CBD47F3F1644}"/>
              </a:ext>
            </a:extLst>
          </p:cNvPr>
          <p:cNvCxnSpPr>
            <a:cxnSpLocks/>
          </p:cNvCxnSpPr>
          <p:nvPr/>
        </p:nvCxnSpPr>
        <p:spPr>
          <a:xfrm flipV="1">
            <a:off x="4334554" y="4209487"/>
            <a:ext cx="18530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5AA734C-0217-C17D-64C6-AA7AAF4ABD09}"/>
              </a:ext>
            </a:extLst>
          </p:cNvPr>
          <p:cNvCxnSpPr>
            <a:cxnSpLocks/>
          </p:cNvCxnSpPr>
          <p:nvPr/>
        </p:nvCxnSpPr>
        <p:spPr>
          <a:xfrm flipV="1">
            <a:off x="4525203" y="4212150"/>
            <a:ext cx="0" cy="226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C8B0DB-F5DB-3276-B6C5-FAA185B38846}"/>
                  </a:ext>
                </a:extLst>
              </p:cNvPr>
              <p:cNvSpPr txBox="1"/>
              <p:nvPr/>
            </p:nvSpPr>
            <p:spPr>
              <a:xfrm>
                <a:off x="4735364" y="3017250"/>
                <a:ext cx="285911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C8B0DB-F5DB-3276-B6C5-FAA185B38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364" y="3017250"/>
                <a:ext cx="285911" cy="225511"/>
              </a:xfrm>
              <a:prstGeom prst="rect">
                <a:avLst/>
              </a:prstGeom>
              <a:blipFill>
                <a:blip r:embed="rId4"/>
                <a:stretch>
                  <a:fillRect l="-14894" t="-10811" r="-82979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1C577D-B874-4823-E753-1D2F012AE465}"/>
                  </a:ext>
                </a:extLst>
              </p:cNvPr>
              <p:cNvSpPr txBox="1"/>
              <p:nvPr/>
            </p:nvSpPr>
            <p:spPr>
              <a:xfrm>
                <a:off x="3683322" y="2886387"/>
                <a:ext cx="358816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𝑚𝑙</m:t>
                      </m:r>
                      <m:acc>
                        <m:accPr>
                          <m:chr m:val="̈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1C577D-B874-4823-E753-1D2F012AE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322" y="2886387"/>
                <a:ext cx="358816" cy="225511"/>
              </a:xfrm>
              <a:prstGeom prst="rect">
                <a:avLst/>
              </a:prstGeom>
              <a:blipFill>
                <a:blip r:embed="rId5"/>
                <a:stretch>
                  <a:fillRect l="-10169" t="-8108" r="-6779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1280F-684A-AFA6-2C54-BA5CB80A5314}"/>
                  </a:ext>
                </a:extLst>
              </p:cNvPr>
              <p:cNvSpPr txBox="1"/>
              <p:nvPr/>
            </p:nvSpPr>
            <p:spPr>
              <a:xfrm>
                <a:off x="3756895" y="4492403"/>
                <a:ext cx="4412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1280F-684A-AFA6-2C54-BA5CB80A5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895" y="4492403"/>
                <a:ext cx="441275" cy="215444"/>
              </a:xfrm>
              <a:prstGeom prst="rect">
                <a:avLst/>
              </a:prstGeom>
              <a:blipFill>
                <a:blip r:embed="rId6"/>
                <a:stretch>
                  <a:fillRect l="-9589" r="-6849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E63EA4-AD5F-9DB3-4FFA-D55077B28190}"/>
                  </a:ext>
                </a:extLst>
              </p:cNvPr>
              <p:cNvSpPr txBox="1"/>
              <p:nvPr/>
            </p:nvSpPr>
            <p:spPr>
              <a:xfrm>
                <a:off x="4904466" y="4492403"/>
                <a:ext cx="4412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E63EA4-AD5F-9DB3-4FFA-D55077B2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466" y="4492403"/>
                <a:ext cx="441275" cy="215444"/>
              </a:xfrm>
              <a:prstGeom prst="rect">
                <a:avLst/>
              </a:prstGeom>
              <a:blipFill>
                <a:blip r:embed="rId7"/>
                <a:stretch>
                  <a:fillRect l="-11111" r="-6944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E87C8-D99F-ED07-0A7E-0D67BAD22D38}"/>
                  </a:ext>
                </a:extLst>
              </p:cNvPr>
              <p:cNvSpPr txBox="1"/>
              <p:nvPr/>
            </p:nvSpPr>
            <p:spPr>
              <a:xfrm>
                <a:off x="4156432" y="4204074"/>
                <a:ext cx="247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E87C8-D99F-ED07-0A7E-0D67BAD2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432" y="4204074"/>
                <a:ext cx="247697" cy="215444"/>
              </a:xfrm>
              <a:prstGeom prst="rect">
                <a:avLst/>
              </a:prstGeom>
              <a:blipFill>
                <a:blip r:embed="rId8"/>
                <a:stretch>
                  <a:fillRect l="-17500" r="-5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BCA011-6677-EC36-4BD9-BDFE8B3422D3}"/>
                  </a:ext>
                </a:extLst>
              </p:cNvPr>
              <p:cNvSpPr txBox="1"/>
              <p:nvPr/>
            </p:nvSpPr>
            <p:spPr>
              <a:xfrm>
                <a:off x="4540589" y="4330745"/>
                <a:ext cx="242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BCA011-6677-EC36-4BD9-BDFE8B342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89" y="4330745"/>
                <a:ext cx="242887" cy="215444"/>
              </a:xfrm>
              <a:prstGeom prst="rect">
                <a:avLst/>
              </a:prstGeom>
              <a:blipFill>
                <a:blip r:embed="rId9"/>
                <a:stretch>
                  <a:fillRect l="-17500" r="-2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13766721-BECE-86FB-B8D0-DDD90ACBE394}"/>
              </a:ext>
            </a:extLst>
          </p:cNvPr>
          <p:cNvSpPr txBox="1"/>
          <p:nvPr/>
        </p:nvSpPr>
        <p:spPr>
          <a:xfrm>
            <a:off x="3726239" y="1417562"/>
            <a:ext cx="1547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Free body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E0F843C-5B7D-F34D-FE36-1B68BB775F02}"/>
                  </a:ext>
                </a:extLst>
              </p:cNvPr>
              <p:cNvSpPr txBox="1"/>
              <p:nvPr/>
            </p:nvSpPr>
            <p:spPr>
              <a:xfrm>
                <a:off x="1763320" y="4934529"/>
                <a:ext cx="2546659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CG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acc>
                        <m:accPr>
                          <m:chr m:val="̈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E0F843C-5B7D-F34D-FE36-1B68BB775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320" y="4934529"/>
                <a:ext cx="2546659" cy="243143"/>
              </a:xfrm>
              <a:prstGeom prst="rect">
                <a:avLst/>
              </a:prstGeom>
              <a:blipFill>
                <a:blip r:embed="rId10"/>
                <a:stretch>
                  <a:fillRect t="-5000" r="-95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85112BB1-9F16-7ED2-F2FE-14C14039B878}"/>
              </a:ext>
            </a:extLst>
          </p:cNvPr>
          <p:cNvSpPr txBox="1"/>
          <p:nvPr/>
        </p:nvSpPr>
        <p:spPr>
          <a:xfrm>
            <a:off x="222812" y="4931230"/>
            <a:ext cx="1642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Equation of motion: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A9B758-FC13-14FE-F5B6-36F5B5DA7EC1}"/>
                  </a:ext>
                </a:extLst>
              </p:cNvPr>
              <p:cNvSpPr txBox="1"/>
              <p:nvPr/>
            </p:nvSpPr>
            <p:spPr>
              <a:xfrm>
                <a:off x="3927261" y="5276390"/>
                <a:ext cx="1133644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𝑚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CG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A9B758-FC13-14FE-F5B6-36F5B5DA7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61" y="5276390"/>
                <a:ext cx="1133644" cy="225511"/>
              </a:xfrm>
              <a:prstGeom prst="rect">
                <a:avLst/>
              </a:prstGeom>
              <a:blipFill>
                <a:blip r:embed="rId11"/>
                <a:stretch>
                  <a:fillRect l="-3226" r="-1075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A417F83A-695A-AB3C-055C-40F19E0B4155}"/>
              </a:ext>
            </a:extLst>
          </p:cNvPr>
          <p:cNvSpPr txBox="1"/>
          <p:nvPr/>
        </p:nvSpPr>
        <p:spPr>
          <a:xfrm>
            <a:off x="225872" y="5245565"/>
            <a:ext cx="3784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Mass moment of inertia about center of rotation: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060D36-7792-14AA-43F9-CF9F92D91632}"/>
                  </a:ext>
                </a:extLst>
              </p:cNvPr>
              <p:cNvSpPr txBox="1"/>
              <p:nvPr/>
            </p:nvSpPr>
            <p:spPr>
              <a:xfrm>
                <a:off x="1293073" y="5566446"/>
                <a:ext cx="1144095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060D36-7792-14AA-43F9-CF9F92D91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3" y="5566446"/>
                <a:ext cx="1144095" cy="6365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6D6813F6-6071-88A2-A31D-6A3B05C81FAD}"/>
              </a:ext>
            </a:extLst>
          </p:cNvPr>
          <p:cNvSpPr txBox="1"/>
          <p:nvPr/>
        </p:nvSpPr>
        <p:spPr>
          <a:xfrm>
            <a:off x="221543" y="5785972"/>
            <a:ext cx="978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Frequency,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717A3FA-D160-F442-58C2-BBBEED594BB7}"/>
              </a:ext>
            </a:extLst>
          </p:cNvPr>
          <p:cNvSpPr txBox="1"/>
          <p:nvPr/>
        </p:nvSpPr>
        <p:spPr>
          <a:xfrm>
            <a:off x="2445404" y="5785972"/>
            <a:ext cx="1037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which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37FD19-1A14-2117-468E-C091D21A2725}"/>
                  </a:ext>
                </a:extLst>
              </p:cNvPr>
              <p:cNvSpPr txBox="1"/>
              <p:nvPr/>
            </p:nvSpPr>
            <p:spPr>
              <a:xfrm>
                <a:off x="3432686" y="5682368"/>
                <a:ext cx="650756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37FD19-1A14-2117-468E-C091D21A2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686" y="5682368"/>
                <a:ext cx="650756" cy="43223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978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ED0AA8-AA91-5C75-CE04-96349ADD1274}"/>
              </a:ext>
            </a:extLst>
          </p:cNvPr>
          <p:cNvSpPr/>
          <p:nvPr/>
        </p:nvSpPr>
        <p:spPr>
          <a:xfrm>
            <a:off x="2981650" y="3006348"/>
            <a:ext cx="1972554" cy="8709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CC0020-B1E8-F4FC-1740-406347358DC6}"/>
              </a:ext>
            </a:extLst>
          </p:cNvPr>
          <p:cNvSpPr/>
          <p:nvPr/>
        </p:nvSpPr>
        <p:spPr>
          <a:xfrm>
            <a:off x="485201" y="2999907"/>
            <a:ext cx="1972554" cy="902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BFB8B5-1A94-5FF4-DF1F-4406DF18BDFC}"/>
              </a:ext>
            </a:extLst>
          </p:cNvPr>
          <p:cNvSpPr/>
          <p:nvPr/>
        </p:nvSpPr>
        <p:spPr>
          <a:xfrm>
            <a:off x="1225627" y="347251"/>
            <a:ext cx="504083" cy="266041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09210B-1B97-E0B6-BA4D-E6B51A1555E3}"/>
              </a:ext>
            </a:extLst>
          </p:cNvPr>
          <p:cNvCxnSpPr>
            <a:cxnSpLocks/>
          </p:cNvCxnSpPr>
          <p:nvPr/>
        </p:nvCxnSpPr>
        <p:spPr>
          <a:xfrm>
            <a:off x="501383" y="3898102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7A1C634-22B0-3140-F610-7096D0377362}"/>
              </a:ext>
            </a:extLst>
          </p:cNvPr>
          <p:cNvSpPr/>
          <p:nvPr/>
        </p:nvSpPr>
        <p:spPr>
          <a:xfrm>
            <a:off x="501382" y="4340823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B1DFC-71B5-DD52-B4F8-9256B9817063}"/>
              </a:ext>
            </a:extLst>
          </p:cNvPr>
          <p:cNvSpPr/>
          <p:nvPr/>
        </p:nvSpPr>
        <p:spPr>
          <a:xfrm>
            <a:off x="1047048" y="4387558"/>
            <a:ext cx="858959" cy="1197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754EDA-4479-4130-B7F2-E27D47B27C4F}"/>
              </a:ext>
            </a:extLst>
          </p:cNvPr>
          <p:cNvSpPr/>
          <p:nvPr/>
        </p:nvSpPr>
        <p:spPr>
          <a:xfrm>
            <a:off x="501382" y="5585286"/>
            <a:ext cx="1960662" cy="50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BE0698-656D-53A1-77C4-04951AFD4908}"/>
              </a:ext>
            </a:extLst>
          </p:cNvPr>
          <p:cNvCxnSpPr>
            <a:cxnSpLocks/>
          </p:cNvCxnSpPr>
          <p:nvPr/>
        </p:nvCxnSpPr>
        <p:spPr>
          <a:xfrm flipH="1">
            <a:off x="485201" y="562095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B8B2A4-DCA7-4726-82BE-398CB09D24C5}"/>
              </a:ext>
            </a:extLst>
          </p:cNvPr>
          <p:cNvCxnSpPr/>
          <p:nvPr/>
        </p:nvCxnSpPr>
        <p:spPr>
          <a:xfrm flipH="1">
            <a:off x="639928" y="562095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C9B9F6-1F02-C497-07AC-0BB02C03CA4B}"/>
              </a:ext>
            </a:extLst>
          </p:cNvPr>
          <p:cNvCxnSpPr/>
          <p:nvPr/>
        </p:nvCxnSpPr>
        <p:spPr>
          <a:xfrm flipH="1">
            <a:off x="783986" y="562029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6B9B99-3181-D8EB-36F8-0C8ED4F64723}"/>
              </a:ext>
            </a:extLst>
          </p:cNvPr>
          <p:cNvCxnSpPr/>
          <p:nvPr/>
        </p:nvCxnSpPr>
        <p:spPr>
          <a:xfrm flipH="1">
            <a:off x="946556" y="5623693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FC5A20-FAED-FF66-60E9-8C54BAA55037}"/>
              </a:ext>
            </a:extLst>
          </p:cNvPr>
          <p:cNvCxnSpPr/>
          <p:nvPr/>
        </p:nvCxnSpPr>
        <p:spPr>
          <a:xfrm flipH="1">
            <a:off x="1091826" y="562029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46F062-344B-9446-0574-4C787F98C6DA}"/>
              </a:ext>
            </a:extLst>
          </p:cNvPr>
          <p:cNvCxnSpPr/>
          <p:nvPr/>
        </p:nvCxnSpPr>
        <p:spPr>
          <a:xfrm flipH="1">
            <a:off x="1239044" y="562955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EB80EB-3A96-F55E-437E-1BB1D7370743}"/>
              </a:ext>
            </a:extLst>
          </p:cNvPr>
          <p:cNvCxnSpPr/>
          <p:nvPr/>
        </p:nvCxnSpPr>
        <p:spPr>
          <a:xfrm flipH="1">
            <a:off x="1399165" y="563650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9682C2-2BF0-2192-A0B9-2CDC1D7E5BF2}"/>
              </a:ext>
            </a:extLst>
          </p:cNvPr>
          <p:cNvCxnSpPr/>
          <p:nvPr/>
        </p:nvCxnSpPr>
        <p:spPr>
          <a:xfrm flipH="1">
            <a:off x="1552781" y="562873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C8A6A7-CDA3-B14B-7F52-C00296F2BCF1}"/>
              </a:ext>
            </a:extLst>
          </p:cNvPr>
          <p:cNvCxnSpPr/>
          <p:nvPr/>
        </p:nvCxnSpPr>
        <p:spPr>
          <a:xfrm flipH="1">
            <a:off x="1712902" y="562873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50FE3E-7681-6014-1758-E143D543F15C}"/>
              </a:ext>
            </a:extLst>
          </p:cNvPr>
          <p:cNvGrpSpPr/>
          <p:nvPr/>
        </p:nvGrpSpPr>
        <p:grpSpPr>
          <a:xfrm>
            <a:off x="582086" y="3901960"/>
            <a:ext cx="427282" cy="244041"/>
            <a:chOff x="3410137" y="3967835"/>
            <a:chExt cx="3140841" cy="9444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4E888EA-6C67-0D6C-5841-D7C1E336D57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B18879D-B168-1AF0-8E34-0C2C8DB7C4E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7E2A888-C2C0-5FAD-58E4-7589A79A931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DDB8573-A5DC-657F-8AA6-7BDD7A0C1A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0994AA5-7181-DF0E-F617-630280B57EF7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10AC4A-F356-02E0-A7D5-C99BCD67781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6B3875A-9230-8DAC-8A2A-435D17D391B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1AD1FFC-2AD3-04FD-AB64-CA890BC9B58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AAC2E7F-C63E-F35E-5EF3-A62FDBF48B47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1D706F9-0EFC-CC64-3BE3-A7DA6D223D1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C4DDE43-5DCC-022A-2870-ED8AB379D01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18B19E3-4512-89EF-BA7C-2133684942F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C62500B-4431-13BD-B6C4-EAB0F08DF7A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0C673A1-9891-9E64-D97D-00DCCE00244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7BF304D-703D-A53B-CE51-D98C774458B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D523345-0CEF-F75D-FE2B-607F8C213C1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18B61B8-D642-DCB0-1B09-1B7E96AB0EA6}"/>
              </a:ext>
            </a:extLst>
          </p:cNvPr>
          <p:cNvGrpSpPr/>
          <p:nvPr/>
        </p:nvGrpSpPr>
        <p:grpSpPr>
          <a:xfrm>
            <a:off x="579526" y="4105375"/>
            <a:ext cx="427282" cy="244041"/>
            <a:chOff x="3410137" y="3967835"/>
            <a:chExt cx="3140841" cy="9444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5DC5E51-652F-7F73-06F4-0D9B91789C77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30C769E-9F4F-8265-F6A0-DCDF36EEAA4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28D5A16-D160-4BF1-2E89-B0B5332F44D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0CB55DB-F2CB-7DAF-42F9-1DFBE139AFF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75266A1-6730-BAB8-1BB8-C04E633C7DFE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8A4C2B3-3260-B9D2-BC72-0D1791ED146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D4A6804-5781-F8F6-D5EF-53D8EDE15FA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D6A5823-75C2-D822-8AA0-152BAE383E4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4CA28D7-BEC6-0D31-0CC5-63E58B0F107A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A2AAEB1-AA38-498D-009D-4E97C3B8976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D862090-CDA1-0A25-E649-DCC555C801B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F3EE137-755C-A602-FD0B-8C12EAB79B0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718B63C-858C-7097-348E-C631E64B1F4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BB7F2F0-F0AC-4E4F-E43A-D7F4FF6A065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CB936F1-3A63-9A03-154A-8E84FAA68FE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EEFE5-3199-E680-3FE2-3671B7B7D3B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1C5F6F-9C60-57D0-5130-0912329F7890}"/>
              </a:ext>
            </a:extLst>
          </p:cNvPr>
          <p:cNvGrpSpPr/>
          <p:nvPr/>
        </p:nvGrpSpPr>
        <p:grpSpPr>
          <a:xfrm>
            <a:off x="570345" y="4399388"/>
            <a:ext cx="427282" cy="244041"/>
            <a:chOff x="3410137" y="3967835"/>
            <a:chExt cx="3140841" cy="94441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92A3AE8-D9D6-99C8-61B0-4CC1BC05668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35F2E35-3897-734D-601E-9130622DA51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28E42A3-3A2F-1039-9C51-DF6C16BCA5C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CB0EA1C-708F-A0FB-1390-86FDA7DA64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25FAF0D-B22D-7911-9108-95B33FE000A4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5036425-0E4B-0367-1F79-50EF5742033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DA11FB6-3EDB-1588-C2D2-3A9E8088404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B5D6C18-4149-5B3C-FFD8-D7E5577B90A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C9B4CEF-4134-1C27-3ABC-127F16677454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EFB577E-4E61-97BF-2DBC-6A32238DA38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8EB739E-2D27-23C8-AAA0-0D13A4C0C88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154C9F3-A48C-8FFE-8833-4528B48356B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6C877ED-0D26-0AC2-48FA-BBB49345E14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DB45DB5-8A57-411E-1C45-BDD79EF711E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04B2A1E-8748-44B4-F49D-858DB6240DE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0A4981D-4321-452E-C69C-EC3B6BD1B50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DD4C6B-08DF-4FBC-2887-A166A6DCF147}"/>
              </a:ext>
            </a:extLst>
          </p:cNvPr>
          <p:cNvGrpSpPr/>
          <p:nvPr/>
        </p:nvGrpSpPr>
        <p:grpSpPr>
          <a:xfrm>
            <a:off x="560309" y="4626441"/>
            <a:ext cx="427282" cy="244041"/>
            <a:chOff x="3410137" y="3967835"/>
            <a:chExt cx="3140841" cy="94441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BC8A53D-7D05-25DF-344E-0935ECDA0E3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E12C268-A707-A378-6E86-E92F4179652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9E9F8D5-B523-1D5C-0D7A-5406FF8C61F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3CEED421-26D8-F84B-9D36-F46254D97D6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11AE314-1C0C-5BA6-0ED9-ED747BC1844B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5146613-456E-8260-7AB8-269AB540DC3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FDB3A87-8189-D230-9360-DCBF2DDC870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73D9240-ABB6-DECF-6332-F620EBE337F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04D4F37-02A9-6179-6C78-4C358B6AC69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9930F7C-25D1-1438-C497-8AEFF0C48D3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072BCC5-CBC8-F37A-D5EF-FA3FE4EE77A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0697C4A-96FC-1144-08B1-DD6AC7976C4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4F6E9BE-F119-AB30-2FC6-AB61DB000636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D8A1269-A960-7792-758F-F370AF8927A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D3DDB3C-4C27-7D76-1E8B-6BC6158FED2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F669C1B-980F-7691-659C-07C51FD995A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74FB52-414E-7C4B-D68C-9B1B08BF1CCA}"/>
              </a:ext>
            </a:extLst>
          </p:cNvPr>
          <p:cNvGrpSpPr/>
          <p:nvPr/>
        </p:nvGrpSpPr>
        <p:grpSpPr>
          <a:xfrm>
            <a:off x="1930294" y="3902707"/>
            <a:ext cx="427282" cy="244041"/>
            <a:chOff x="3410137" y="3967835"/>
            <a:chExt cx="3140841" cy="94441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906AB2-FD0B-798E-E22A-D28EEE06099E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709B24A-CD46-E92D-9DD0-16EF026A66F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6AB078E1-DCEA-F37F-00E5-6A942368349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3314169-CBFC-9C07-DCEF-1D277D768DE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6A591D6F-9706-9968-E1E6-FEFFFF09956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DECC2A84-BA16-EB9A-DB9B-09FD47B76E8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7DE3208-B0BB-2A0B-FE2B-563D00C0C5B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02D4294-673A-6397-1B11-BE12295B186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FA40574F-D1E6-E6D9-FDAD-12A2041B210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7B64D9F-13F8-F091-4C17-FF070A83E91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939F84A-5BB0-6CBA-8982-4E864C9A7A9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89290C3-8946-5B13-AFD2-BB0D8554838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077B41F-C26F-0EB6-610E-D55DA86E5497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7EA3644-C33E-809A-437E-7A6AD2E525E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838540A-B810-343C-CEBE-A03FF01B070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C173C71-2679-5800-093F-A9BA7280414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6BA8EE1-1305-2593-D866-0D3A5CB29A92}"/>
              </a:ext>
            </a:extLst>
          </p:cNvPr>
          <p:cNvGrpSpPr/>
          <p:nvPr/>
        </p:nvGrpSpPr>
        <p:grpSpPr>
          <a:xfrm>
            <a:off x="1931731" y="4112525"/>
            <a:ext cx="427282" cy="244041"/>
            <a:chOff x="3410137" y="3967835"/>
            <a:chExt cx="3140841" cy="944410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FD47725-CA93-F329-EC63-C6EFB0A82C4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D7C1946-80F9-FEFD-95AB-69A8BFAF8F6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C2B17860-59E5-E68E-D460-BBEB8E77E5A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486BA51-8C2D-B876-8EFE-23406FB04C6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4B02AF3-632A-9494-12E8-C57F6D217A1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F2AB43A-2D4F-A4CC-3DCB-1D3A56F21FC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58D9E81-2B43-118E-B04A-467AF2E909A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1F681A3-B2E8-18C2-C3F3-E12B613B9DD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4328A77-1B46-6468-84B8-519146ACF26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81537D9-369A-D184-CE1F-667C6107C5C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05AE037-2EE4-A271-AE65-E0F05368D5B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5B65E62-69F9-5E70-68CC-1382217DBC3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BA20492-654D-5C4E-224B-C6057421B1F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D1B6631-2FB1-CF2F-8120-03453BFFC9B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10A3A43-EC94-0CDF-D129-EE71EC3F1C3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63276455-2CD6-23E4-557A-8A75A3E7F83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C186BD6-3E78-5605-52EF-3BB63E497CE5}"/>
              </a:ext>
            </a:extLst>
          </p:cNvPr>
          <p:cNvGrpSpPr/>
          <p:nvPr/>
        </p:nvGrpSpPr>
        <p:grpSpPr>
          <a:xfrm>
            <a:off x="1939489" y="4399388"/>
            <a:ext cx="427282" cy="244041"/>
            <a:chOff x="3410137" y="3967835"/>
            <a:chExt cx="3140841" cy="944410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66B6CA9-EEAF-6C3C-7DFE-A58543F78FC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7A7500D-70E7-12F8-DDBB-4425B51C27F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5B734532-5C1A-20D7-E76C-4BED7D0A03E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FF71BCAE-72F9-FEE2-86D0-D8E947061AB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D0BA36A-F4D7-8F33-E5E3-C952DB41707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86E3D949-77B7-09FC-1E25-C150B9539E8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36542E9-DE23-4CDE-D1CE-4E5478EBCE0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69F9B6F-43F3-A15E-15BC-4BEA32F4118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0E9EAA6-00F5-11BD-818D-5CF5C470D409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B9CF0C66-75BB-F0CB-CE9C-D8CB145A70C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5EF0DAC-B14A-CE96-C378-ACAF1E074F8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678D655-DE96-BF90-F487-47C56C180EA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EB95F8F-70E1-F502-B1EB-F9268A53C15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7C01E08-D153-818F-A043-5F27583633E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508C1736-E8A7-755A-8E74-A153556153C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B2FFF0F-5026-9D65-A569-BE75F26C022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BF88F7A-B907-B25B-58C8-9A95139E60E9}"/>
              </a:ext>
            </a:extLst>
          </p:cNvPr>
          <p:cNvGrpSpPr/>
          <p:nvPr/>
        </p:nvGrpSpPr>
        <p:grpSpPr>
          <a:xfrm>
            <a:off x="1939174" y="4633153"/>
            <a:ext cx="427282" cy="244041"/>
            <a:chOff x="3410137" y="3967835"/>
            <a:chExt cx="3140841" cy="944410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3DA171AC-9E56-5E49-397C-0ECA1A14781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F2941269-1DC7-DE8B-DDDC-D17B7E8CAA6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1FCE1E9F-4A5B-17E6-3FC2-9B5F1B39495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9BA29EE-41BE-DBCF-8712-C7FCAE2FBCF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7AAABA49-39F2-C583-45C7-B5D2FA224E8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5E6D95E-C959-FA3D-632A-F16961A6A72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F4C2084-68D0-1B45-829C-EFD0E9AE020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7FC3CC34-15C1-1442-A8AA-9093D97A831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A0762B6-2AFB-9191-191F-4F080E37B5F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720E3C1-99C6-E955-217D-26947C9B58E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13CB46E-4444-9C4B-6164-F07455FA0BE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15320E5-D453-C2A4-B4DE-415F7D44CF6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74797F94-1405-A459-DB3F-439536C521E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27057FDF-B968-EEB9-3981-D7E8060F96C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6E9CFFA-BBC3-10E7-A573-6073A4E3BFF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018C2D44-DA17-F46D-892D-1CAA930F23F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399FB47-AC5F-833D-336C-D3057EBD3479}"/>
              </a:ext>
            </a:extLst>
          </p:cNvPr>
          <p:cNvSpPr/>
          <p:nvPr/>
        </p:nvSpPr>
        <p:spPr>
          <a:xfrm>
            <a:off x="754057" y="3841355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BA8FBA3-F953-1346-56C0-C591BE497FF7}"/>
              </a:ext>
            </a:extLst>
          </p:cNvPr>
          <p:cNvSpPr/>
          <p:nvPr/>
        </p:nvSpPr>
        <p:spPr>
          <a:xfrm>
            <a:off x="2105938" y="3835000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EE52905-CDEC-8D8F-CC0F-03CE446FC850}"/>
              </a:ext>
            </a:extLst>
          </p:cNvPr>
          <p:cNvSpPr/>
          <p:nvPr/>
        </p:nvSpPr>
        <p:spPr>
          <a:xfrm>
            <a:off x="1999191" y="4918433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AD26C2A-B9DE-7410-E345-69C7C22DE0E8}"/>
              </a:ext>
            </a:extLst>
          </p:cNvPr>
          <p:cNvSpPr/>
          <p:nvPr/>
        </p:nvSpPr>
        <p:spPr>
          <a:xfrm>
            <a:off x="641755" y="4929982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70396AB-0362-C391-6C38-4BFC89EB9329}"/>
              </a:ext>
            </a:extLst>
          </p:cNvPr>
          <p:cNvSpPr/>
          <p:nvPr/>
        </p:nvSpPr>
        <p:spPr>
          <a:xfrm flipV="1">
            <a:off x="726927" y="5309954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136B027C-E544-1697-A815-E30239DD9C5D}"/>
              </a:ext>
            </a:extLst>
          </p:cNvPr>
          <p:cNvSpPr/>
          <p:nvPr/>
        </p:nvSpPr>
        <p:spPr>
          <a:xfrm flipV="1">
            <a:off x="2086633" y="5294263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0D412322-2D86-3E11-762C-BF47D47F0024}"/>
              </a:ext>
            </a:extLst>
          </p:cNvPr>
          <p:cNvCxnSpPr>
            <a:cxnSpLocks/>
          </p:cNvCxnSpPr>
          <p:nvPr/>
        </p:nvCxnSpPr>
        <p:spPr>
          <a:xfrm flipH="1">
            <a:off x="1865302" y="563013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635A005-6C6D-4880-4CB4-87CAD9F0B3A9}"/>
              </a:ext>
            </a:extLst>
          </p:cNvPr>
          <p:cNvCxnSpPr/>
          <p:nvPr/>
        </p:nvCxnSpPr>
        <p:spPr>
          <a:xfrm flipH="1">
            <a:off x="1999526" y="563852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998818D-406B-1C1A-80B5-FC02193A913E}"/>
              </a:ext>
            </a:extLst>
          </p:cNvPr>
          <p:cNvCxnSpPr/>
          <p:nvPr/>
        </p:nvCxnSpPr>
        <p:spPr>
          <a:xfrm flipH="1">
            <a:off x="2125361" y="563852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E7AD63F-5A93-1153-987A-22E345F81573}"/>
              </a:ext>
            </a:extLst>
          </p:cNvPr>
          <p:cNvCxnSpPr/>
          <p:nvPr/>
        </p:nvCxnSpPr>
        <p:spPr>
          <a:xfrm flipH="1">
            <a:off x="2277652" y="564211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FD3BE283-5924-E88E-5877-0FC368021D86}"/>
              </a:ext>
            </a:extLst>
          </p:cNvPr>
          <p:cNvSpPr txBox="1"/>
          <p:nvPr/>
        </p:nvSpPr>
        <p:spPr>
          <a:xfrm>
            <a:off x="553621" y="489607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E94E82F-E088-651F-02E1-5C41115CEB42}"/>
              </a:ext>
            </a:extLst>
          </p:cNvPr>
          <p:cNvSpPr txBox="1"/>
          <p:nvPr/>
        </p:nvSpPr>
        <p:spPr>
          <a:xfrm>
            <a:off x="1911820" y="490027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0BECA347-3A79-1B46-9E0E-AC0BEC015E9D}"/>
              </a:ext>
            </a:extLst>
          </p:cNvPr>
          <p:cNvCxnSpPr>
            <a:cxnSpLocks/>
          </p:cNvCxnSpPr>
          <p:nvPr/>
        </p:nvCxnSpPr>
        <p:spPr>
          <a:xfrm>
            <a:off x="1004248" y="4960688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9E3F21E3-8878-B8BE-EBA7-A81FB1DB0759}"/>
              </a:ext>
            </a:extLst>
          </p:cNvPr>
          <p:cNvCxnSpPr>
            <a:cxnSpLocks/>
          </p:cNvCxnSpPr>
          <p:nvPr/>
        </p:nvCxnSpPr>
        <p:spPr>
          <a:xfrm>
            <a:off x="1965149" y="5415704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783432B-E381-7548-4FB0-57219746B3DC}"/>
              </a:ext>
            </a:extLst>
          </p:cNvPr>
          <p:cNvCxnSpPr>
            <a:cxnSpLocks/>
          </p:cNvCxnSpPr>
          <p:nvPr/>
        </p:nvCxnSpPr>
        <p:spPr>
          <a:xfrm>
            <a:off x="1933360" y="4945246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6755EE1-81C9-D106-B9B3-0AF1C322438A}"/>
              </a:ext>
            </a:extLst>
          </p:cNvPr>
          <p:cNvCxnSpPr>
            <a:cxnSpLocks/>
          </p:cNvCxnSpPr>
          <p:nvPr/>
        </p:nvCxnSpPr>
        <p:spPr>
          <a:xfrm>
            <a:off x="111748" y="5409521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C0DC8059-53D5-27CD-3990-B4E6B889BD88}"/>
              </a:ext>
            </a:extLst>
          </p:cNvPr>
          <p:cNvCxnSpPr>
            <a:cxnSpLocks/>
          </p:cNvCxnSpPr>
          <p:nvPr/>
        </p:nvCxnSpPr>
        <p:spPr>
          <a:xfrm>
            <a:off x="1001607" y="4969839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6D80143-8FF6-EF46-11D2-124D8B69EAF9}"/>
              </a:ext>
            </a:extLst>
          </p:cNvPr>
          <p:cNvCxnSpPr>
            <a:cxnSpLocks/>
          </p:cNvCxnSpPr>
          <p:nvPr/>
        </p:nvCxnSpPr>
        <p:spPr>
          <a:xfrm flipV="1">
            <a:off x="1465673" y="340004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2594BE4-B00A-C3F6-0A2D-A48BC9CC5EBA}"/>
              </a:ext>
            </a:extLst>
          </p:cNvPr>
          <p:cNvCxnSpPr>
            <a:cxnSpLocks/>
          </p:cNvCxnSpPr>
          <p:nvPr/>
        </p:nvCxnSpPr>
        <p:spPr>
          <a:xfrm>
            <a:off x="1465673" y="3885358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17D581C4-1C3D-BB1C-1920-25467C775BCB}"/>
              </a:ext>
            </a:extLst>
          </p:cNvPr>
          <p:cNvSpPr txBox="1"/>
          <p:nvPr/>
        </p:nvSpPr>
        <p:spPr>
          <a:xfrm>
            <a:off x="1326820" y="300906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6CCAEFE-3F79-21E9-4A89-3A26CA7B3D81}"/>
              </a:ext>
            </a:extLst>
          </p:cNvPr>
          <p:cNvSpPr txBox="1"/>
          <p:nvPr/>
        </p:nvSpPr>
        <p:spPr>
          <a:xfrm>
            <a:off x="1812879" y="3581159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F13CE46A-7C85-0DB7-DAE1-D9CB3191A236}"/>
              </a:ext>
            </a:extLst>
          </p:cNvPr>
          <p:cNvSpPr/>
          <p:nvPr/>
        </p:nvSpPr>
        <p:spPr>
          <a:xfrm>
            <a:off x="1366314" y="378582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8698DD1-D847-9063-B078-6D5754D2D263}"/>
              </a:ext>
            </a:extLst>
          </p:cNvPr>
          <p:cNvSpPr/>
          <p:nvPr/>
        </p:nvSpPr>
        <p:spPr>
          <a:xfrm>
            <a:off x="1431386" y="386630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5534FD3-E484-5D9B-7A8F-A907FB778B53}"/>
              </a:ext>
            </a:extLst>
          </p:cNvPr>
          <p:cNvSpPr txBox="1"/>
          <p:nvPr/>
        </p:nvSpPr>
        <p:spPr>
          <a:xfrm>
            <a:off x="1499961" y="352298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6E0BA2B-616F-F51F-4D8E-BA5A0ADC3A89}"/>
              </a:ext>
            </a:extLst>
          </p:cNvPr>
          <p:cNvSpPr/>
          <p:nvPr/>
        </p:nvSpPr>
        <p:spPr>
          <a:xfrm>
            <a:off x="3689916" y="347250"/>
            <a:ext cx="504083" cy="26743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784D58A9-5AB5-8274-C976-5CB27DB2BC62}"/>
              </a:ext>
            </a:extLst>
          </p:cNvPr>
          <p:cNvCxnSpPr>
            <a:cxnSpLocks/>
          </p:cNvCxnSpPr>
          <p:nvPr/>
        </p:nvCxnSpPr>
        <p:spPr>
          <a:xfrm>
            <a:off x="2965672" y="3898102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8A0C69B-30E4-2F07-781B-78E827B56993}"/>
              </a:ext>
            </a:extLst>
          </p:cNvPr>
          <p:cNvSpPr/>
          <p:nvPr/>
        </p:nvSpPr>
        <p:spPr>
          <a:xfrm>
            <a:off x="2965671" y="4340823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E1DCC3A-6D35-BDD4-A4E0-6ACA4CEB2B6E}"/>
              </a:ext>
            </a:extLst>
          </p:cNvPr>
          <p:cNvSpPr/>
          <p:nvPr/>
        </p:nvSpPr>
        <p:spPr>
          <a:xfrm>
            <a:off x="3511337" y="4387558"/>
            <a:ext cx="858959" cy="5770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A857595-6319-EB70-D19E-DCA312914DBF}"/>
              </a:ext>
            </a:extLst>
          </p:cNvPr>
          <p:cNvGrpSpPr/>
          <p:nvPr/>
        </p:nvGrpSpPr>
        <p:grpSpPr>
          <a:xfrm>
            <a:off x="3046375" y="3901960"/>
            <a:ext cx="427282" cy="244041"/>
            <a:chOff x="3410137" y="3967835"/>
            <a:chExt cx="3140841" cy="944410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45D4AF45-F0E8-08FB-5F92-23FC644902E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4E5C461E-6BB7-AFDF-2AFE-34787250769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0F2E5A71-9D95-831C-27E3-B830D3AD808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27A9260F-88F0-147B-6795-7A74F4D512D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DE80EC08-ACE5-A91B-3955-647C14F9BD5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B7AAB0D8-06ED-50E1-151A-9ABF8BBE75A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77248CEC-7AE5-30A1-9F08-33E6EB24ECC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97E9B072-021B-2698-3649-9C7828D61D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CC5ECE8A-9461-16DF-F914-330A9F006022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45267A5B-40DC-0111-0DB0-5611669EEA8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E1D101B8-1E3D-0BC1-4B01-3A295E03203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C0CA9F94-24ED-0F27-90EC-A8703DF20E1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4032EC7A-1F5B-D9DC-E11F-777DA2A3620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8852DAEE-BCD3-2CBE-0774-4BA77EF0D23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76A0A42-8A50-92FC-D65E-A6667871F19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283057F-E686-4F2F-EE14-3DE3BB38EAA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F2E34A98-8958-8F07-F7C3-372490A0153E}"/>
              </a:ext>
            </a:extLst>
          </p:cNvPr>
          <p:cNvGrpSpPr/>
          <p:nvPr/>
        </p:nvGrpSpPr>
        <p:grpSpPr>
          <a:xfrm>
            <a:off x="3043815" y="4105375"/>
            <a:ext cx="427282" cy="244041"/>
            <a:chOff x="3410137" y="3967835"/>
            <a:chExt cx="3140841" cy="944410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C0AA73C6-9265-EE8D-D6F1-E629A6082D7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7F2F30E-B21E-B845-B119-90465E55492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92254F9E-910D-EAC4-6735-E6727385141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66D20F6E-2498-2652-64B7-4434294AD0A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B29D7C90-3FA6-1BBC-AD2B-1B42D3EA666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2C399A2F-C761-AEFF-8A43-4A6507298A6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D34D346E-B6EA-AA4F-A608-427786A3931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32E63D8-6470-7C7B-09B5-785D67223C1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4C41E863-DDC5-0746-D134-ECE3339F693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E8ADB11F-AB7A-C2A6-41B7-70044CF45BA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9821D3FF-1364-AC82-F115-8A69F0DA015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610E00A4-6CE4-37F4-03AF-831545B04B8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DF3CD7E-8542-F7C3-ADC2-B970357148B2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6055D515-A696-CE24-F96B-3FD05210D53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61E3C3E3-9C78-83BC-C88A-A91BB660641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D88CBA93-DEA9-E691-6571-AA68CFD5578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E4842A7-8EA8-D75E-50CE-23BAA64BAAAA}"/>
              </a:ext>
            </a:extLst>
          </p:cNvPr>
          <p:cNvGrpSpPr/>
          <p:nvPr/>
        </p:nvGrpSpPr>
        <p:grpSpPr>
          <a:xfrm>
            <a:off x="3034634" y="4399388"/>
            <a:ext cx="427282" cy="244041"/>
            <a:chOff x="3410137" y="3967835"/>
            <a:chExt cx="3140841" cy="944410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612D45BD-0BF4-F31B-791C-C2F5F007C27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111D8DA-BA5D-0B80-B4D6-B4E9AD2731F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910FFAC4-86A9-E96D-26DE-50752CEF518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DB7D7DBE-42C4-13FB-448B-0CAC7D18000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59CEB26A-05D1-0504-9FB1-E6AAC767FEEA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880503B8-7B23-C3CE-7544-FA976CE193E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7BDAEEA-152B-4666-CAAB-308966224FD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40ACECE4-81F0-E3A1-595A-A9BE3FDE9BB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D96FDB49-6122-770B-D318-6370629DD38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93CFA95F-AB53-4A0F-5023-EF04B90E5A4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7A63464F-F8BB-9C08-0AC8-E455F4BCF48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BC335B10-0063-426D-9617-99E1C45990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0883CF71-682F-D8AE-9B5A-E67F82C7972A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522B10-4A2D-53AF-2530-D305E1A27BC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B8BBB4A7-F73F-3C7C-E5A4-0C75F1A9593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1360BE05-259F-8723-F682-0E4E3652EA4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E3AD5C8-A101-E860-AC8A-40B22157A808}"/>
              </a:ext>
            </a:extLst>
          </p:cNvPr>
          <p:cNvGrpSpPr/>
          <p:nvPr/>
        </p:nvGrpSpPr>
        <p:grpSpPr>
          <a:xfrm>
            <a:off x="3024598" y="4626441"/>
            <a:ext cx="427282" cy="244041"/>
            <a:chOff x="3410137" y="3967835"/>
            <a:chExt cx="3140841" cy="944410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967443D-51D3-0C93-B929-DF1F64337D8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EA595752-029F-7F9A-185C-D074F2F5854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2DC6BDED-EF62-955D-781D-6680D58DB2A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21A18242-9257-B2FC-26AB-5FACCBD97D9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1DB6BB2-47F4-8595-D095-AD723E6E41C1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F504DAC7-12D5-1D92-E2DE-0572AC2B742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F6D71853-2596-CC61-1C9D-1AA820210BD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8CA01618-6711-BDFE-FC79-970AC07EA4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48BAB938-DFCE-EC98-E182-D24011BD6FFA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27CA4090-012A-2CF6-2792-38A313DC80D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330ABB7A-1DD5-0203-08E4-DE8EDCB0085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B12E593C-C00E-2FC1-9DC1-E945E5B4232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304EDB8C-E67A-A5F6-375E-64DBCA93F386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A3320C05-4806-21F8-4FE4-D4B3FC20470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D7C60AB-C348-2F04-606F-BC6B9BD57EF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1981F34F-0E43-8D83-B59E-9A4011BEAF2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B621750-0B9B-3351-1712-5A1F86DECB87}"/>
              </a:ext>
            </a:extLst>
          </p:cNvPr>
          <p:cNvGrpSpPr/>
          <p:nvPr/>
        </p:nvGrpSpPr>
        <p:grpSpPr>
          <a:xfrm>
            <a:off x="4394583" y="3902707"/>
            <a:ext cx="427282" cy="244041"/>
            <a:chOff x="3410137" y="3967835"/>
            <a:chExt cx="3140841" cy="944410"/>
          </a:xfrm>
        </p:grpSpPr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670D5F6E-827C-7CC7-DFA0-8EA4E4F5136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BCB7B51F-6631-EBA0-FA53-948F78A71F3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BC070BF5-2730-74D8-BE28-A6583D25CDA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C6231F5F-8EBD-9C35-0190-5C5AB5CAEC4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DF9EF15-932B-1188-9E15-852121181F48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6B101DC3-6332-43C7-E687-A994BD9C5F9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D7E3F004-EEE5-5F92-0F37-DFA10C0B7FC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AF420C17-F247-CBDF-61EC-FD39EA34CF5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47CC076F-79C6-240F-21D3-DF4212D065B4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2EB8C350-7C36-8E7E-FB8B-135C05E7B84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D738397D-64C3-10C0-5BFC-9E73116EC26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5D844B52-0380-9A4E-9FFB-367545BBA06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E3F1324E-E1D9-0278-D4CA-C1A58817E9A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08F42E7-CF82-0730-0A71-E4313924EB8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C22BAB0-99BD-0F4D-466E-E413A979682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3C85E876-2626-1F88-D421-07DB4DC5ADB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05D8C48-22A7-23E0-99E6-98922EFB95DF}"/>
              </a:ext>
            </a:extLst>
          </p:cNvPr>
          <p:cNvGrpSpPr/>
          <p:nvPr/>
        </p:nvGrpSpPr>
        <p:grpSpPr>
          <a:xfrm>
            <a:off x="4396020" y="4112525"/>
            <a:ext cx="427282" cy="244041"/>
            <a:chOff x="3410137" y="3967835"/>
            <a:chExt cx="3140841" cy="944410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1CE484AA-9D02-D6CF-D0AE-38FBE54423E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A768E3B9-DCAB-AEAB-851C-7E88D0BE679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8A0947BA-350B-A376-C525-10761258574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14C32E00-5E6E-5ED3-541D-738E9034A9A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5134F0B6-6D3B-F3EA-5202-550A8A98893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59CA451-09C7-92D6-A515-05B0F11321A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154D86D0-5180-7B45-C044-A0E84B79869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741B6DA6-6878-810D-3D18-ACF0F20FA07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F4EF80AB-B955-E066-B0B0-6013D443C5C0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73E92E1D-BD74-79AD-190B-A856FC81695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85E5A9D1-B1B5-CCE5-5589-FE6F8F20D5B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9B852CA-B09C-1BE1-D69C-2DE76FF638E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EB633233-5E78-B326-2704-7423E1EC3AB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FA5D60C4-7044-91F8-A872-23254782FC5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64F88561-9AE7-E5A5-5561-0E16E68ED77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B2DA6AF2-80C2-F5CD-58C7-F402836879A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AAEA76DA-E2F1-8004-F029-471DA268BBCE}"/>
              </a:ext>
            </a:extLst>
          </p:cNvPr>
          <p:cNvGrpSpPr/>
          <p:nvPr/>
        </p:nvGrpSpPr>
        <p:grpSpPr>
          <a:xfrm>
            <a:off x="4403778" y="4399388"/>
            <a:ext cx="427282" cy="244041"/>
            <a:chOff x="3410137" y="3967835"/>
            <a:chExt cx="3140841" cy="944410"/>
          </a:xfrm>
        </p:grpSpPr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199C3CBF-E1F9-9BCE-346D-46BDC81D5A05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0EC7385E-85CD-DB86-DED4-04762C24FB2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785F10FD-2517-541F-1BD8-5144751C64C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1E6C41B9-E4BC-BE98-AA7E-75F0B3F3158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D3387139-0474-BA63-1230-B5719002FCC7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C64CD8F8-75E8-FED6-304A-F128CB852E6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C12A185A-C18A-5C53-B645-36E6A186E64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E2FA375C-0AE1-37D8-37BC-9AD98727E8F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6219022A-8483-DDB4-0EF0-EC2B8A6254A4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87B0F153-2C2F-C1D1-1D61-161974938AF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8650593D-ABF3-9690-C4AA-0B4C9DAF462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B2C78F98-3470-5F1A-D37C-44078A7D3AA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252059CC-8230-1D9B-9AAC-90C960F59BD9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8EBA495B-36D7-0679-9788-C8E55DEA587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BFF79E73-3E17-1B2C-3CB3-E5D17420742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4A55F1C5-1E46-6B45-FF38-97657E5E420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916AAC17-AF63-E39F-0680-569003989EDD}"/>
              </a:ext>
            </a:extLst>
          </p:cNvPr>
          <p:cNvGrpSpPr/>
          <p:nvPr/>
        </p:nvGrpSpPr>
        <p:grpSpPr>
          <a:xfrm>
            <a:off x="4403463" y="4633153"/>
            <a:ext cx="427282" cy="244041"/>
            <a:chOff x="3410137" y="3967835"/>
            <a:chExt cx="3140841" cy="944410"/>
          </a:xfrm>
        </p:grpSpPr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134A4563-37C6-9B97-14CB-EF92118B81FF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88A88723-8C00-8BD3-15C0-142A155B144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406E4901-A169-4609-CA45-5E132D7369F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02822D46-E063-B61F-C106-B729D917A94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31173547-A152-B9C4-D6FD-668DC523130F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9F0C4D84-CDA8-7248-1212-BAD4214B750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172A7C52-1D7B-13CE-B91D-1B2A77DD08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4F8EAA3F-84E0-49D5-59BE-4971B0044BF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FECFDD72-23BC-E9FF-BF52-2955D776EE37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6C27C708-AD0A-3A43-ADF0-283D77DB830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DB39894A-8D13-BA78-E252-6A90452E7CD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403E6410-6880-19A0-E735-249883D7706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9849C99D-102B-A498-904E-AF263DF84B57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27523713-A12A-3616-131A-EE19C572A21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F5B61D19-A486-921E-F6DD-B0ED62ACF43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9E83F5BE-988E-2734-CE83-8430646060C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18" name="Rectangle 317">
            <a:extLst>
              <a:ext uri="{FF2B5EF4-FFF2-40B4-BE49-F238E27FC236}">
                <a16:creationId xmlns:a16="http://schemas.microsoft.com/office/drawing/2014/main" id="{9C49A534-6314-85B8-ABDE-41FE908583DE}"/>
              </a:ext>
            </a:extLst>
          </p:cNvPr>
          <p:cNvSpPr/>
          <p:nvPr/>
        </p:nvSpPr>
        <p:spPr>
          <a:xfrm>
            <a:off x="3218346" y="3841355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C9C29AA-6F40-630F-69C0-C6573217D39B}"/>
              </a:ext>
            </a:extLst>
          </p:cNvPr>
          <p:cNvSpPr/>
          <p:nvPr/>
        </p:nvSpPr>
        <p:spPr>
          <a:xfrm>
            <a:off x="4570227" y="3835000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025FEF0E-629D-EC25-7313-11DC0D2B5AA6}"/>
              </a:ext>
            </a:extLst>
          </p:cNvPr>
          <p:cNvSpPr/>
          <p:nvPr/>
        </p:nvSpPr>
        <p:spPr>
          <a:xfrm>
            <a:off x="4463480" y="4918433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0F31944E-C118-97E5-F17B-AC90845BE818}"/>
              </a:ext>
            </a:extLst>
          </p:cNvPr>
          <p:cNvSpPr/>
          <p:nvPr/>
        </p:nvSpPr>
        <p:spPr>
          <a:xfrm>
            <a:off x="3106044" y="4929982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4B56BA37-025E-6057-A493-7871F6D0FB9E}"/>
              </a:ext>
            </a:extLst>
          </p:cNvPr>
          <p:cNvSpPr/>
          <p:nvPr/>
        </p:nvSpPr>
        <p:spPr>
          <a:xfrm flipV="1">
            <a:off x="3191216" y="5309954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9DDF75C0-144A-8D06-9205-C08406FE6BC7}"/>
              </a:ext>
            </a:extLst>
          </p:cNvPr>
          <p:cNvSpPr/>
          <p:nvPr/>
        </p:nvSpPr>
        <p:spPr>
          <a:xfrm flipV="1">
            <a:off x="4550922" y="5294263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9DC65547-E486-6BA2-85BA-0CD49F376D75}"/>
              </a:ext>
            </a:extLst>
          </p:cNvPr>
          <p:cNvSpPr txBox="1"/>
          <p:nvPr/>
        </p:nvSpPr>
        <p:spPr>
          <a:xfrm>
            <a:off x="3017910" y="489607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7F0D67B4-EC1B-185E-AFAA-CBE766BD7639}"/>
              </a:ext>
            </a:extLst>
          </p:cNvPr>
          <p:cNvSpPr txBox="1"/>
          <p:nvPr/>
        </p:nvSpPr>
        <p:spPr>
          <a:xfrm>
            <a:off x="4376109" y="490027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EF2040AF-E324-88A6-0D11-583AECA01698}"/>
              </a:ext>
            </a:extLst>
          </p:cNvPr>
          <p:cNvCxnSpPr>
            <a:cxnSpLocks/>
          </p:cNvCxnSpPr>
          <p:nvPr/>
        </p:nvCxnSpPr>
        <p:spPr>
          <a:xfrm flipV="1">
            <a:off x="3929962" y="340004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2E397165-3FC7-690D-E712-2BFBECE4D621}"/>
              </a:ext>
            </a:extLst>
          </p:cNvPr>
          <p:cNvCxnSpPr>
            <a:cxnSpLocks/>
          </p:cNvCxnSpPr>
          <p:nvPr/>
        </p:nvCxnSpPr>
        <p:spPr>
          <a:xfrm>
            <a:off x="3929962" y="3885358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1A911787-6EF1-D92B-C776-DCEF5B60E63D}"/>
              </a:ext>
            </a:extLst>
          </p:cNvPr>
          <p:cNvSpPr txBox="1"/>
          <p:nvPr/>
        </p:nvSpPr>
        <p:spPr>
          <a:xfrm>
            <a:off x="3791109" y="300906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DBF40D1A-055D-262E-8890-E032ECC3A30B}"/>
              </a:ext>
            </a:extLst>
          </p:cNvPr>
          <p:cNvSpPr txBox="1"/>
          <p:nvPr/>
        </p:nvSpPr>
        <p:spPr>
          <a:xfrm>
            <a:off x="4294924" y="3581158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AB636E74-92A8-7DD0-FEA3-EC660C8C2351}"/>
              </a:ext>
            </a:extLst>
          </p:cNvPr>
          <p:cNvSpPr/>
          <p:nvPr/>
        </p:nvSpPr>
        <p:spPr>
          <a:xfrm>
            <a:off x="3830603" y="378582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50EE8C-55F4-164C-E6E3-E243F778B40B}"/>
              </a:ext>
            </a:extLst>
          </p:cNvPr>
          <p:cNvSpPr/>
          <p:nvPr/>
        </p:nvSpPr>
        <p:spPr>
          <a:xfrm>
            <a:off x="3895675" y="386630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1A1D8F5B-8213-D681-DCC2-796DBEEEA35F}"/>
              </a:ext>
            </a:extLst>
          </p:cNvPr>
          <p:cNvSpPr txBox="1"/>
          <p:nvPr/>
        </p:nvSpPr>
        <p:spPr>
          <a:xfrm>
            <a:off x="3964250" y="352298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E2DB5160-F45B-0500-542A-E62B95A1AE7C}"/>
              </a:ext>
            </a:extLst>
          </p:cNvPr>
          <p:cNvCxnSpPr/>
          <p:nvPr/>
        </p:nvCxnSpPr>
        <p:spPr>
          <a:xfrm>
            <a:off x="3727798" y="5005798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B6884E48-AEC6-69EC-D626-B4D30CB1B4F3}"/>
              </a:ext>
            </a:extLst>
          </p:cNvPr>
          <p:cNvCxnSpPr>
            <a:cxnSpLocks/>
          </p:cNvCxnSpPr>
          <p:nvPr/>
        </p:nvCxnSpPr>
        <p:spPr>
          <a:xfrm flipV="1">
            <a:off x="3959851" y="4670695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4">
            <a:extLst>
              <a:ext uri="{FF2B5EF4-FFF2-40B4-BE49-F238E27FC236}">
                <a16:creationId xmlns:a16="http://schemas.microsoft.com/office/drawing/2014/main" id="{3F9FFB22-1AE6-6954-3D66-B22AA474767C}"/>
              </a:ext>
            </a:extLst>
          </p:cNvPr>
          <p:cNvSpPr txBox="1"/>
          <p:nvPr/>
        </p:nvSpPr>
        <p:spPr>
          <a:xfrm>
            <a:off x="4028131" y="459846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212B558C-4B25-5C1B-6863-BD36CE5302F8}"/>
              </a:ext>
            </a:extLst>
          </p:cNvPr>
          <p:cNvSpPr txBox="1"/>
          <p:nvPr/>
        </p:nvSpPr>
        <p:spPr>
          <a:xfrm>
            <a:off x="3749012" y="4359445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A577B257-07E5-6B8D-C50F-4B0082CB9458}"/>
              </a:ext>
            </a:extLst>
          </p:cNvPr>
          <p:cNvSpPr txBox="1"/>
          <p:nvPr/>
        </p:nvSpPr>
        <p:spPr>
          <a:xfrm>
            <a:off x="3540430" y="5097272"/>
            <a:ext cx="83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  <a:endParaRPr lang="en-US" b="1" i="1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8" name="Straight Arrow Connector 337">
            <a:extLst>
              <a:ext uri="{FF2B5EF4-FFF2-40B4-BE49-F238E27FC236}">
                <a16:creationId xmlns:a16="http://schemas.microsoft.com/office/drawing/2014/main" id="{D0886EA5-41C1-1B11-01F7-D516D96DD724}"/>
              </a:ext>
            </a:extLst>
          </p:cNvPr>
          <p:cNvCxnSpPr>
            <a:cxnSpLocks/>
          </p:cNvCxnSpPr>
          <p:nvPr/>
        </p:nvCxnSpPr>
        <p:spPr>
          <a:xfrm flipH="1">
            <a:off x="3323786" y="2281434"/>
            <a:ext cx="636065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Arrow: Curved Up 338">
            <a:extLst>
              <a:ext uri="{FF2B5EF4-FFF2-40B4-BE49-F238E27FC236}">
                <a16:creationId xmlns:a16="http://schemas.microsoft.com/office/drawing/2014/main" id="{E37B6BA4-FD5C-B6C6-1C66-E41592B1E8EA}"/>
              </a:ext>
            </a:extLst>
          </p:cNvPr>
          <p:cNvSpPr/>
          <p:nvPr/>
        </p:nvSpPr>
        <p:spPr>
          <a:xfrm rot="16200000">
            <a:off x="3763059" y="2161853"/>
            <a:ext cx="384796" cy="204227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FC6DB1A2-62F4-124D-441B-480570C3F045}"/>
              </a:ext>
            </a:extLst>
          </p:cNvPr>
          <p:cNvCxnSpPr>
            <a:cxnSpLocks/>
          </p:cNvCxnSpPr>
          <p:nvPr/>
        </p:nvCxnSpPr>
        <p:spPr>
          <a:xfrm>
            <a:off x="3951090" y="2281434"/>
            <a:ext cx="0" cy="33147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DDB69FEB-592B-614E-9F57-E9B8F14D37D4}"/>
                  </a:ext>
                </a:extLst>
              </p:cNvPr>
              <p:cNvSpPr txBox="1"/>
              <p:nvPr/>
            </p:nvSpPr>
            <p:spPr>
              <a:xfrm>
                <a:off x="2758728" y="2064496"/>
                <a:ext cx="5311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DDB69FEB-592B-614E-9F57-E9B8F14D3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28" y="2064496"/>
                <a:ext cx="531109" cy="369332"/>
              </a:xfrm>
              <a:prstGeom prst="rect">
                <a:avLst/>
              </a:prstGeom>
              <a:blipFill>
                <a:blip r:embed="rId2"/>
                <a:stretch>
                  <a:fillRect r="-40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2911A8AD-DABC-EAC9-93FE-91AF8D8D7219}"/>
                  </a:ext>
                </a:extLst>
              </p:cNvPr>
              <p:cNvSpPr txBox="1"/>
              <p:nvPr/>
            </p:nvSpPr>
            <p:spPr>
              <a:xfrm>
                <a:off x="3333477" y="2541047"/>
                <a:ext cx="1284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𝒎𝒈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2911A8AD-DABC-EAC9-93FE-91AF8D8D7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477" y="2541047"/>
                <a:ext cx="1284514" cy="369332"/>
              </a:xfrm>
              <a:prstGeom prst="rect">
                <a:avLst/>
              </a:prstGeom>
              <a:blipFill>
                <a:blip r:embed="rId3"/>
                <a:stretch>
                  <a:fillRect r="-947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759E5772-DD9E-9A3A-086A-D973478F94D2}"/>
              </a:ext>
            </a:extLst>
          </p:cNvPr>
          <p:cNvCxnSpPr>
            <a:cxnSpLocks/>
          </p:cNvCxnSpPr>
          <p:nvPr/>
        </p:nvCxnSpPr>
        <p:spPr>
          <a:xfrm>
            <a:off x="5081415" y="2252739"/>
            <a:ext cx="6518" cy="166818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7981A352-E52A-C575-9A37-99B2FDFC8463}"/>
                  </a:ext>
                </a:extLst>
              </p:cNvPr>
              <p:cNvSpPr txBox="1"/>
              <p:nvPr/>
            </p:nvSpPr>
            <p:spPr>
              <a:xfrm>
                <a:off x="5064953" y="2751089"/>
                <a:ext cx="569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𝐶𝐺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7981A352-E52A-C575-9A37-99B2FDFC8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953" y="2751089"/>
                <a:ext cx="5691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2A7C19CC-02F8-1CD5-A1EA-AC5C55612711}"/>
              </a:ext>
            </a:extLst>
          </p:cNvPr>
          <p:cNvCxnSpPr>
            <a:cxnSpLocks/>
          </p:cNvCxnSpPr>
          <p:nvPr/>
        </p:nvCxnSpPr>
        <p:spPr>
          <a:xfrm>
            <a:off x="5084393" y="3892312"/>
            <a:ext cx="3259" cy="109377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C0AC8980-1BBF-2BED-EAD7-198BDA755B02}"/>
                  </a:ext>
                </a:extLst>
              </p:cNvPr>
              <p:cNvSpPr txBox="1"/>
              <p:nvPr/>
            </p:nvSpPr>
            <p:spPr>
              <a:xfrm>
                <a:off x="5104502" y="4218943"/>
                <a:ext cx="2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C0AC8980-1BBF-2BED-EAD7-198BDA755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502" y="4218943"/>
                <a:ext cx="2787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1BE88C84-BF96-5C9E-EF2A-806E3D9BFDC0}"/>
              </a:ext>
            </a:extLst>
          </p:cNvPr>
          <p:cNvCxnSpPr>
            <a:cxnSpLocks/>
          </p:cNvCxnSpPr>
          <p:nvPr/>
        </p:nvCxnSpPr>
        <p:spPr>
          <a:xfrm flipH="1">
            <a:off x="5536409" y="2271699"/>
            <a:ext cx="15819" cy="271438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5116268E-A76F-C538-DEFF-D589CA52A285}"/>
                  </a:ext>
                </a:extLst>
              </p:cNvPr>
              <p:cNvSpPr txBox="1"/>
              <p:nvPr/>
            </p:nvSpPr>
            <p:spPr>
              <a:xfrm>
                <a:off x="5564735" y="3496973"/>
                <a:ext cx="2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5116268E-A76F-C538-DEFF-D589CA52A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735" y="3496973"/>
                <a:ext cx="278759" cy="369332"/>
              </a:xfrm>
              <a:prstGeom prst="rect">
                <a:avLst/>
              </a:prstGeom>
              <a:blipFill>
                <a:blip r:embed="rId6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0" name="Arrow: Curved Left 349">
            <a:extLst>
              <a:ext uri="{FF2B5EF4-FFF2-40B4-BE49-F238E27FC236}">
                <a16:creationId xmlns:a16="http://schemas.microsoft.com/office/drawing/2014/main" id="{09318EA9-938C-3EBA-1843-A90120BA17BB}"/>
              </a:ext>
            </a:extLst>
          </p:cNvPr>
          <p:cNvSpPr/>
          <p:nvPr/>
        </p:nvSpPr>
        <p:spPr>
          <a:xfrm>
            <a:off x="3887940" y="4837518"/>
            <a:ext cx="152774" cy="324316"/>
          </a:xfrm>
          <a:prstGeom prst="curved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EC26246A-0BD1-D5BA-CB3D-65A42B8286E3}"/>
              </a:ext>
            </a:extLst>
          </p:cNvPr>
          <p:cNvSpPr txBox="1"/>
          <p:nvPr/>
        </p:nvSpPr>
        <p:spPr>
          <a:xfrm>
            <a:off x="1770528" y="538113"/>
            <a:ext cx="1931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is at mid-spool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6A11A9F4-EC9E-D9E9-35BA-99AF5AB11CAE}"/>
                  </a:ext>
                </a:extLst>
              </p:cNvPr>
              <p:cNvSpPr txBox="1"/>
              <p:nvPr/>
            </p:nvSpPr>
            <p:spPr>
              <a:xfrm>
                <a:off x="3736465" y="1684410"/>
                <a:ext cx="408702" cy="2898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6A11A9F4-EC9E-D9E9-35BA-99AF5AB11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465" y="1684410"/>
                <a:ext cx="408702" cy="289823"/>
              </a:xfrm>
              <a:prstGeom prst="rect">
                <a:avLst/>
              </a:prstGeom>
              <a:blipFill>
                <a:blip r:embed="rId7"/>
                <a:stretch>
                  <a:fillRect l="-13433" t="-10417" r="-6716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796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13951</TotalTime>
  <Words>850</Words>
  <Application>Microsoft Office PowerPoint</Application>
  <PresentationFormat>Widescreen</PresentationFormat>
  <Paragraphs>348</Paragraphs>
  <Slides>23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Modeling moment-rotation – equivalent stiffness and damping ratio</vt:lpstr>
      <vt:lpstr>3. Modeling moment-rotation – equivalent stiffness and damping ratio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Washer-stack force-displacement behavior</dc:title>
  <dc:creator>Mettupalayam Sivaselvan</dc:creator>
  <cp:lastModifiedBy>Mettupalayam Sivaselvan</cp:lastModifiedBy>
  <cp:revision>26</cp:revision>
  <dcterms:created xsi:type="dcterms:W3CDTF">2024-05-15T21:56:12Z</dcterms:created>
  <dcterms:modified xsi:type="dcterms:W3CDTF">2024-06-04T15:48:28Z</dcterms:modified>
</cp:coreProperties>
</file>